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3" r:id="rId86"/>
    <p:sldId id="344" r:id="rId87"/>
    <p:sldId id="345" r:id="rId88"/>
    <p:sldId id="357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4F524-32C8-4881-974E-9DFC98099DFB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50C37-C0A8-43BD-BC70-F2A0FEAB51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68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" y="0"/>
            <a:ext cx="640079" cy="8153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3476" y="62484"/>
            <a:ext cx="5838443" cy="9022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2590" y="168782"/>
            <a:ext cx="5798819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Database</a:t>
            </a:r>
            <a:r>
              <a:rPr spc="-15" dirty="0"/>
              <a:t> </a:t>
            </a:r>
            <a:r>
              <a:rPr spc="-10" dirty="0"/>
              <a:t>System </a:t>
            </a:r>
            <a:r>
              <a:rPr spc="-5" dirty="0"/>
              <a:t>Concepts</a:t>
            </a:r>
            <a:r>
              <a:rPr spc="-10" dirty="0"/>
              <a:t> </a:t>
            </a:r>
            <a:r>
              <a:rPr spc="-5" dirty="0"/>
              <a:t>-</a:t>
            </a:r>
            <a:r>
              <a:rPr spc="5" dirty="0"/>
              <a:t> </a:t>
            </a:r>
            <a:r>
              <a:rPr dirty="0"/>
              <a:t>7</a:t>
            </a:r>
            <a:r>
              <a:rPr sz="975" baseline="25641" dirty="0"/>
              <a:t>th</a:t>
            </a:r>
            <a:r>
              <a:rPr sz="975" spc="104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Database</a:t>
            </a:r>
            <a:r>
              <a:rPr spc="-15" dirty="0"/>
              <a:t> </a:t>
            </a:r>
            <a:r>
              <a:rPr spc="-10" dirty="0"/>
              <a:t>System </a:t>
            </a:r>
            <a:r>
              <a:rPr spc="-5" dirty="0"/>
              <a:t>Concepts</a:t>
            </a:r>
            <a:r>
              <a:rPr spc="-10" dirty="0"/>
              <a:t> </a:t>
            </a:r>
            <a:r>
              <a:rPr spc="-5" dirty="0"/>
              <a:t>-</a:t>
            </a:r>
            <a:r>
              <a:rPr spc="5" dirty="0"/>
              <a:t> </a:t>
            </a:r>
            <a:r>
              <a:rPr dirty="0"/>
              <a:t>7</a:t>
            </a:r>
            <a:r>
              <a:rPr sz="975" baseline="25641" dirty="0"/>
              <a:t>th</a:t>
            </a:r>
            <a:r>
              <a:rPr sz="975" spc="104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Database</a:t>
            </a:r>
            <a:r>
              <a:rPr spc="-15" dirty="0"/>
              <a:t> </a:t>
            </a:r>
            <a:r>
              <a:rPr spc="-10" dirty="0"/>
              <a:t>System </a:t>
            </a:r>
            <a:r>
              <a:rPr spc="-5" dirty="0"/>
              <a:t>Concepts</a:t>
            </a:r>
            <a:r>
              <a:rPr spc="-10" dirty="0"/>
              <a:t> </a:t>
            </a:r>
            <a:r>
              <a:rPr spc="-5" dirty="0"/>
              <a:t>-</a:t>
            </a:r>
            <a:r>
              <a:rPr spc="5" dirty="0"/>
              <a:t> </a:t>
            </a:r>
            <a:r>
              <a:rPr dirty="0"/>
              <a:t>7</a:t>
            </a:r>
            <a:r>
              <a:rPr sz="975" baseline="25641" dirty="0"/>
              <a:t>th</a:t>
            </a:r>
            <a:r>
              <a:rPr sz="975" spc="104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8722" y="6654629"/>
            <a:ext cx="2411730" cy="153888"/>
          </a:xfrm>
        </p:spPr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-5" smtClean="0"/>
              <a:t>Database System Concepts - 7th Edition</a:t>
            </a:r>
            <a:endParaRPr sz="100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Database</a:t>
            </a:r>
            <a:r>
              <a:rPr spc="-15" dirty="0"/>
              <a:t> </a:t>
            </a:r>
            <a:r>
              <a:rPr spc="-10" dirty="0"/>
              <a:t>System </a:t>
            </a:r>
            <a:r>
              <a:rPr spc="-5" dirty="0"/>
              <a:t>Concepts</a:t>
            </a:r>
            <a:r>
              <a:rPr spc="-10" dirty="0"/>
              <a:t> </a:t>
            </a:r>
            <a:r>
              <a:rPr spc="-5" dirty="0"/>
              <a:t>-</a:t>
            </a:r>
            <a:r>
              <a:rPr spc="5" dirty="0"/>
              <a:t> </a:t>
            </a:r>
            <a:r>
              <a:rPr dirty="0"/>
              <a:t>7</a:t>
            </a:r>
            <a:r>
              <a:rPr sz="975" baseline="25641" dirty="0"/>
              <a:t>th</a:t>
            </a:r>
            <a:r>
              <a:rPr sz="975" spc="104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7" y="0"/>
            <a:ext cx="640079" cy="8153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392" y="185483"/>
            <a:ext cx="8825214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3806" y="1053352"/>
            <a:ext cx="8116387" cy="3179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22" y="6654629"/>
            <a:ext cx="241173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Database</a:t>
            </a:r>
            <a:r>
              <a:rPr spc="-15" dirty="0"/>
              <a:t> </a:t>
            </a:r>
            <a:r>
              <a:rPr spc="-10" dirty="0"/>
              <a:t>System </a:t>
            </a:r>
            <a:r>
              <a:rPr spc="-5" dirty="0"/>
              <a:t>Concepts</a:t>
            </a:r>
            <a:r>
              <a:rPr spc="-10" dirty="0"/>
              <a:t> </a:t>
            </a:r>
            <a:r>
              <a:rPr spc="-5" dirty="0"/>
              <a:t>-</a:t>
            </a:r>
            <a:r>
              <a:rPr spc="5" dirty="0"/>
              <a:t> </a:t>
            </a:r>
            <a:r>
              <a:rPr dirty="0"/>
              <a:t>7</a:t>
            </a:r>
            <a:r>
              <a:rPr sz="975" baseline="25641" dirty="0"/>
              <a:t>th</a:t>
            </a:r>
            <a:r>
              <a:rPr sz="975" spc="104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42123" y="6655479"/>
            <a:ext cx="2221229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32759" y="6655479"/>
            <a:ext cx="366395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19.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9" Type="http://schemas.openxmlformats.org/officeDocument/2006/relationships/image" Target="../media/image128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42" Type="http://schemas.openxmlformats.org/officeDocument/2006/relationships/image" Target="../media/image131.png"/><Relationship Id="rId47" Type="http://schemas.openxmlformats.org/officeDocument/2006/relationships/image" Target="../media/image136.png"/><Relationship Id="rId50" Type="http://schemas.openxmlformats.org/officeDocument/2006/relationships/image" Target="../media/image139.png"/><Relationship Id="rId55" Type="http://schemas.openxmlformats.org/officeDocument/2006/relationships/image" Target="../media/image144.png"/><Relationship Id="rId63" Type="http://schemas.openxmlformats.org/officeDocument/2006/relationships/image" Target="../media/image152.png"/><Relationship Id="rId68" Type="http://schemas.openxmlformats.org/officeDocument/2006/relationships/image" Target="../media/image157.png"/><Relationship Id="rId7" Type="http://schemas.openxmlformats.org/officeDocument/2006/relationships/image" Target="../media/image96.png"/><Relationship Id="rId71" Type="http://schemas.openxmlformats.org/officeDocument/2006/relationships/image" Target="../media/image160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9" Type="http://schemas.openxmlformats.org/officeDocument/2006/relationships/image" Target="../media/image118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45" Type="http://schemas.openxmlformats.org/officeDocument/2006/relationships/image" Target="../media/image134.png"/><Relationship Id="rId53" Type="http://schemas.openxmlformats.org/officeDocument/2006/relationships/image" Target="../media/image142.png"/><Relationship Id="rId58" Type="http://schemas.openxmlformats.org/officeDocument/2006/relationships/image" Target="../media/image147.png"/><Relationship Id="rId66" Type="http://schemas.openxmlformats.org/officeDocument/2006/relationships/image" Target="../media/image155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25.png"/><Relationship Id="rId49" Type="http://schemas.openxmlformats.org/officeDocument/2006/relationships/image" Target="../media/image138.png"/><Relationship Id="rId57" Type="http://schemas.openxmlformats.org/officeDocument/2006/relationships/image" Target="../media/image146.png"/><Relationship Id="rId61" Type="http://schemas.openxmlformats.org/officeDocument/2006/relationships/image" Target="../media/image150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4" Type="http://schemas.openxmlformats.org/officeDocument/2006/relationships/image" Target="../media/image133.png"/><Relationship Id="rId52" Type="http://schemas.openxmlformats.org/officeDocument/2006/relationships/image" Target="../media/image141.png"/><Relationship Id="rId60" Type="http://schemas.openxmlformats.org/officeDocument/2006/relationships/image" Target="../media/image149.png"/><Relationship Id="rId65" Type="http://schemas.openxmlformats.org/officeDocument/2006/relationships/image" Target="../media/image154.png"/><Relationship Id="rId73" Type="http://schemas.openxmlformats.org/officeDocument/2006/relationships/image" Target="../media/image162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43" Type="http://schemas.openxmlformats.org/officeDocument/2006/relationships/image" Target="../media/image132.png"/><Relationship Id="rId48" Type="http://schemas.openxmlformats.org/officeDocument/2006/relationships/image" Target="../media/image137.png"/><Relationship Id="rId56" Type="http://schemas.openxmlformats.org/officeDocument/2006/relationships/image" Target="../media/image145.png"/><Relationship Id="rId64" Type="http://schemas.openxmlformats.org/officeDocument/2006/relationships/image" Target="../media/image153.png"/><Relationship Id="rId69" Type="http://schemas.openxmlformats.org/officeDocument/2006/relationships/image" Target="../media/image158.png"/><Relationship Id="rId8" Type="http://schemas.openxmlformats.org/officeDocument/2006/relationships/image" Target="../media/image97.png"/><Relationship Id="rId51" Type="http://schemas.openxmlformats.org/officeDocument/2006/relationships/image" Target="../media/image140.png"/><Relationship Id="rId72" Type="http://schemas.openxmlformats.org/officeDocument/2006/relationships/image" Target="../media/image161.png"/><Relationship Id="rId3" Type="http://schemas.openxmlformats.org/officeDocument/2006/relationships/image" Target="../media/image92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Relationship Id="rId46" Type="http://schemas.openxmlformats.org/officeDocument/2006/relationships/image" Target="../media/image135.png"/><Relationship Id="rId59" Type="http://schemas.openxmlformats.org/officeDocument/2006/relationships/image" Target="../media/image148.png"/><Relationship Id="rId67" Type="http://schemas.openxmlformats.org/officeDocument/2006/relationships/image" Target="../media/image156.png"/><Relationship Id="rId20" Type="http://schemas.openxmlformats.org/officeDocument/2006/relationships/image" Target="../media/image109.png"/><Relationship Id="rId41" Type="http://schemas.openxmlformats.org/officeDocument/2006/relationships/image" Target="../media/image130.png"/><Relationship Id="rId54" Type="http://schemas.openxmlformats.org/officeDocument/2006/relationships/image" Target="../media/image143.png"/><Relationship Id="rId62" Type="http://schemas.openxmlformats.org/officeDocument/2006/relationships/image" Target="../media/image151.png"/><Relationship Id="rId70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9" Type="http://schemas.openxmlformats.org/officeDocument/2006/relationships/image" Target="../media/image200.png"/><Relationship Id="rId21" Type="http://schemas.openxmlformats.org/officeDocument/2006/relationships/image" Target="../media/image182.png"/><Relationship Id="rId34" Type="http://schemas.openxmlformats.org/officeDocument/2006/relationships/image" Target="../media/image195.png"/><Relationship Id="rId42" Type="http://schemas.openxmlformats.org/officeDocument/2006/relationships/image" Target="../media/image203.png"/><Relationship Id="rId47" Type="http://schemas.openxmlformats.org/officeDocument/2006/relationships/image" Target="../media/image208.png"/><Relationship Id="rId50" Type="http://schemas.openxmlformats.org/officeDocument/2006/relationships/image" Target="../media/image211.png"/><Relationship Id="rId55" Type="http://schemas.openxmlformats.org/officeDocument/2006/relationships/image" Target="../media/image216.png"/><Relationship Id="rId63" Type="http://schemas.openxmlformats.org/officeDocument/2006/relationships/image" Target="../media/image224.png"/><Relationship Id="rId68" Type="http://schemas.openxmlformats.org/officeDocument/2006/relationships/image" Target="../media/image229.png"/><Relationship Id="rId76" Type="http://schemas.openxmlformats.org/officeDocument/2006/relationships/image" Target="../media/image237.png"/><Relationship Id="rId7" Type="http://schemas.openxmlformats.org/officeDocument/2006/relationships/image" Target="../media/image168.png"/><Relationship Id="rId71" Type="http://schemas.openxmlformats.org/officeDocument/2006/relationships/image" Target="../media/image232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9" Type="http://schemas.openxmlformats.org/officeDocument/2006/relationships/image" Target="../media/image190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32" Type="http://schemas.openxmlformats.org/officeDocument/2006/relationships/image" Target="../media/image193.png"/><Relationship Id="rId37" Type="http://schemas.openxmlformats.org/officeDocument/2006/relationships/image" Target="../media/image198.png"/><Relationship Id="rId40" Type="http://schemas.openxmlformats.org/officeDocument/2006/relationships/image" Target="../media/image201.png"/><Relationship Id="rId45" Type="http://schemas.openxmlformats.org/officeDocument/2006/relationships/image" Target="../media/image206.png"/><Relationship Id="rId53" Type="http://schemas.openxmlformats.org/officeDocument/2006/relationships/image" Target="../media/image214.png"/><Relationship Id="rId58" Type="http://schemas.openxmlformats.org/officeDocument/2006/relationships/image" Target="../media/image219.png"/><Relationship Id="rId66" Type="http://schemas.openxmlformats.org/officeDocument/2006/relationships/image" Target="../media/image227.png"/><Relationship Id="rId74" Type="http://schemas.openxmlformats.org/officeDocument/2006/relationships/image" Target="../media/image23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189.png"/><Relationship Id="rId36" Type="http://schemas.openxmlformats.org/officeDocument/2006/relationships/image" Target="../media/image197.png"/><Relationship Id="rId49" Type="http://schemas.openxmlformats.org/officeDocument/2006/relationships/image" Target="../media/image210.png"/><Relationship Id="rId57" Type="http://schemas.openxmlformats.org/officeDocument/2006/relationships/image" Target="../media/image218.png"/><Relationship Id="rId61" Type="http://schemas.openxmlformats.org/officeDocument/2006/relationships/image" Target="../media/image222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192.png"/><Relationship Id="rId44" Type="http://schemas.openxmlformats.org/officeDocument/2006/relationships/image" Target="../media/image205.png"/><Relationship Id="rId52" Type="http://schemas.openxmlformats.org/officeDocument/2006/relationships/image" Target="../media/image213.png"/><Relationship Id="rId60" Type="http://schemas.openxmlformats.org/officeDocument/2006/relationships/image" Target="../media/image221.png"/><Relationship Id="rId65" Type="http://schemas.openxmlformats.org/officeDocument/2006/relationships/image" Target="../media/image226.png"/><Relationship Id="rId73" Type="http://schemas.openxmlformats.org/officeDocument/2006/relationships/image" Target="../media/image234.png"/><Relationship Id="rId78" Type="http://schemas.openxmlformats.org/officeDocument/2006/relationships/image" Target="../media/image239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Relationship Id="rId30" Type="http://schemas.openxmlformats.org/officeDocument/2006/relationships/image" Target="../media/image191.png"/><Relationship Id="rId35" Type="http://schemas.openxmlformats.org/officeDocument/2006/relationships/image" Target="../media/image196.png"/><Relationship Id="rId43" Type="http://schemas.openxmlformats.org/officeDocument/2006/relationships/image" Target="../media/image204.png"/><Relationship Id="rId48" Type="http://schemas.openxmlformats.org/officeDocument/2006/relationships/image" Target="../media/image209.png"/><Relationship Id="rId56" Type="http://schemas.openxmlformats.org/officeDocument/2006/relationships/image" Target="../media/image217.png"/><Relationship Id="rId64" Type="http://schemas.openxmlformats.org/officeDocument/2006/relationships/image" Target="../media/image225.png"/><Relationship Id="rId69" Type="http://schemas.openxmlformats.org/officeDocument/2006/relationships/image" Target="../media/image230.png"/><Relationship Id="rId77" Type="http://schemas.openxmlformats.org/officeDocument/2006/relationships/image" Target="../media/image238.png"/><Relationship Id="rId8" Type="http://schemas.openxmlformats.org/officeDocument/2006/relationships/image" Target="../media/image169.png"/><Relationship Id="rId51" Type="http://schemas.openxmlformats.org/officeDocument/2006/relationships/image" Target="../media/image212.png"/><Relationship Id="rId72" Type="http://schemas.openxmlformats.org/officeDocument/2006/relationships/image" Target="../media/image233.png"/><Relationship Id="rId3" Type="http://schemas.openxmlformats.org/officeDocument/2006/relationships/image" Target="../media/image164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194.png"/><Relationship Id="rId38" Type="http://schemas.openxmlformats.org/officeDocument/2006/relationships/image" Target="../media/image199.png"/><Relationship Id="rId46" Type="http://schemas.openxmlformats.org/officeDocument/2006/relationships/image" Target="../media/image207.png"/><Relationship Id="rId59" Type="http://schemas.openxmlformats.org/officeDocument/2006/relationships/image" Target="../media/image220.png"/><Relationship Id="rId67" Type="http://schemas.openxmlformats.org/officeDocument/2006/relationships/image" Target="../media/image228.png"/><Relationship Id="rId20" Type="http://schemas.openxmlformats.org/officeDocument/2006/relationships/image" Target="../media/image181.png"/><Relationship Id="rId41" Type="http://schemas.openxmlformats.org/officeDocument/2006/relationships/image" Target="../media/image202.png"/><Relationship Id="rId54" Type="http://schemas.openxmlformats.org/officeDocument/2006/relationships/image" Target="../media/image215.png"/><Relationship Id="rId62" Type="http://schemas.openxmlformats.org/officeDocument/2006/relationships/image" Target="../media/image223.png"/><Relationship Id="rId70" Type="http://schemas.openxmlformats.org/officeDocument/2006/relationships/image" Target="../media/image231.png"/><Relationship Id="rId75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47" Type="http://schemas.openxmlformats.org/officeDocument/2006/relationships/image" Target="../media/image285.png"/><Relationship Id="rId50" Type="http://schemas.openxmlformats.org/officeDocument/2006/relationships/image" Target="../media/image288.png"/><Relationship Id="rId55" Type="http://schemas.openxmlformats.org/officeDocument/2006/relationships/image" Target="../media/image293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Relationship Id="rId46" Type="http://schemas.openxmlformats.org/officeDocument/2006/relationships/image" Target="../media/image284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54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45" Type="http://schemas.openxmlformats.org/officeDocument/2006/relationships/image" Target="../media/image283.png"/><Relationship Id="rId53" Type="http://schemas.openxmlformats.org/officeDocument/2006/relationships/image" Target="../media/image291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49" Type="http://schemas.openxmlformats.org/officeDocument/2006/relationships/image" Target="../media/image287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4" Type="http://schemas.openxmlformats.org/officeDocument/2006/relationships/image" Target="../media/image282.png"/><Relationship Id="rId52" Type="http://schemas.openxmlformats.org/officeDocument/2006/relationships/image" Target="../media/image290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48" Type="http://schemas.openxmlformats.org/officeDocument/2006/relationships/image" Target="../media/image286.png"/><Relationship Id="rId56" Type="http://schemas.openxmlformats.org/officeDocument/2006/relationships/image" Target="../media/image294.png"/><Relationship Id="rId8" Type="http://schemas.openxmlformats.org/officeDocument/2006/relationships/image" Target="../media/image246.png"/><Relationship Id="rId51" Type="http://schemas.openxmlformats.org/officeDocument/2006/relationships/image" Target="../media/image289.png"/><Relationship Id="rId3" Type="http://schemas.openxmlformats.org/officeDocument/2006/relationships/image" Target="../media/image241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26" Type="http://schemas.openxmlformats.org/officeDocument/2006/relationships/image" Target="../media/image318.png"/><Relationship Id="rId39" Type="http://schemas.openxmlformats.org/officeDocument/2006/relationships/image" Target="../media/image331.png"/><Relationship Id="rId21" Type="http://schemas.openxmlformats.org/officeDocument/2006/relationships/image" Target="../media/image313.png"/><Relationship Id="rId34" Type="http://schemas.openxmlformats.org/officeDocument/2006/relationships/image" Target="../media/image326.png"/><Relationship Id="rId42" Type="http://schemas.openxmlformats.org/officeDocument/2006/relationships/image" Target="../media/image334.png"/><Relationship Id="rId47" Type="http://schemas.openxmlformats.org/officeDocument/2006/relationships/image" Target="../media/image339.png"/><Relationship Id="rId50" Type="http://schemas.openxmlformats.org/officeDocument/2006/relationships/image" Target="../media/image342.png"/><Relationship Id="rId55" Type="http://schemas.openxmlformats.org/officeDocument/2006/relationships/image" Target="../media/image347.png"/><Relationship Id="rId63" Type="http://schemas.openxmlformats.org/officeDocument/2006/relationships/image" Target="../media/image355.png"/><Relationship Id="rId7" Type="http://schemas.openxmlformats.org/officeDocument/2006/relationships/image" Target="../media/image299.png"/><Relationship Id="rId2" Type="http://schemas.openxmlformats.org/officeDocument/2006/relationships/image" Target="../media/image240.png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29" Type="http://schemas.openxmlformats.org/officeDocument/2006/relationships/image" Target="../media/image321.png"/><Relationship Id="rId41" Type="http://schemas.openxmlformats.org/officeDocument/2006/relationships/image" Target="../media/image333.png"/><Relationship Id="rId54" Type="http://schemas.openxmlformats.org/officeDocument/2006/relationships/image" Target="../media/image346.png"/><Relationship Id="rId62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24" Type="http://schemas.openxmlformats.org/officeDocument/2006/relationships/image" Target="../media/image316.png"/><Relationship Id="rId32" Type="http://schemas.openxmlformats.org/officeDocument/2006/relationships/image" Target="../media/image324.png"/><Relationship Id="rId37" Type="http://schemas.openxmlformats.org/officeDocument/2006/relationships/image" Target="../media/image329.png"/><Relationship Id="rId40" Type="http://schemas.openxmlformats.org/officeDocument/2006/relationships/image" Target="../media/image332.png"/><Relationship Id="rId45" Type="http://schemas.openxmlformats.org/officeDocument/2006/relationships/image" Target="../media/image337.png"/><Relationship Id="rId53" Type="http://schemas.openxmlformats.org/officeDocument/2006/relationships/image" Target="../media/image345.png"/><Relationship Id="rId58" Type="http://schemas.openxmlformats.org/officeDocument/2006/relationships/image" Target="../media/image350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28" Type="http://schemas.openxmlformats.org/officeDocument/2006/relationships/image" Target="../media/image320.png"/><Relationship Id="rId36" Type="http://schemas.openxmlformats.org/officeDocument/2006/relationships/image" Target="../media/image328.png"/><Relationship Id="rId49" Type="http://schemas.openxmlformats.org/officeDocument/2006/relationships/image" Target="../media/image341.png"/><Relationship Id="rId57" Type="http://schemas.openxmlformats.org/officeDocument/2006/relationships/image" Target="../media/image349.png"/><Relationship Id="rId61" Type="http://schemas.openxmlformats.org/officeDocument/2006/relationships/image" Target="../media/image353.png"/><Relationship Id="rId10" Type="http://schemas.openxmlformats.org/officeDocument/2006/relationships/image" Target="../media/image302.png"/><Relationship Id="rId19" Type="http://schemas.openxmlformats.org/officeDocument/2006/relationships/image" Target="../media/image311.png"/><Relationship Id="rId31" Type="http://schemas.openxmlformats.org/officeDocument/2006/relationships/image" Target="../media/image323.png"/><Relationship Id="rId44" Type="http://schemas.openxmlformats.org/officeDocument/2006/relationships/image" Target="../media/image336.png"/><Relationship Id="rId52" Type="http://schemas.openxmlformats.org/officeDocument/2006/relationships/image" Target="../media/image344.png"/><Relationship Id="rId60" Type="http://schemas.openxmlformats.org/officeDocument/2006/relationships/image" Target="../media/image352.png"/><Relationship Id="rId65" Type="http://schemas.openxmlformats.org/officeDocument/2006/relationships/image" Target="../media/image35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Relationship Id="rId27" Type="http://schemas.openxmlformats.org/officeDocument/2006/relationships/image" Target="../media/image319.png"/><Relationship Id="rId30" Type="http://schemas.openxmlformats.org/officeDocument/2006/relationships/image" Target="../media/image322.png"/><Relationship Id="rId35" Type="http://schemas.openxmlformats.org/officeDocument/2006/relationships/image" Target="../media/image327.png"/><Relationship Id="rId43" Type="http://schemas.openxmlformats.org/officeDocument/2006/relationships/image" Target="../media/image335.png"/><Relationship Id="rId48" Type="http://schemas.openxmlformats.org/officeDocument/2006/relationships/image" Target="../media/image340.png"/><Relationship Id="rId56" Type="http://schemas.openxmlformats.org/officeDocument/2006/relationships/image" Target="../media/image348.png"/><Relationship Id="rId64" Type="http://schemas.openxmlformats.org/officeDocument/2006/relationships/image" Target="../media/image356.png"/><Relationship Id="rId8" Type="http://schemas.openxmlformats.org/officeDocument/2006/relationships/image" Target="../media/image300.png"/><Relationship Id="rId51" Type="http://schemas.openxmlformats.org/officeDocument/2006/relationships/image" Target="../media/image343.png"/><Relationship Id="rId3" Type="http://schemas.openxmlformats.org/officeDocument/2006/relationships/image" Target="../media/image295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5" Type="http://schemas.openxmlformats.org/officeDocument/2006/relationships/image" Target="../media/image317.png"/><Relationship Id="rId33" Type="http://schemas.openxmlformats.org/officeDocument/2006/relationships/image" Target="../media/image325.png"/><Relationship Id="rId38" Type="http://schemas.openxmlformats.org/officeDocument/2006/relationships/image" Target="../media/image330.png"/><Relationship Id="rId46" Type="http://schemas.openxmlformats.org/officeDocument/2006/relationships/image" Target="../media/image338.png"/><Relationship Id="rId59" Type="http://schemas.openxmlformats.org/officeDocument/2006/relationships/image" Target="../media/image351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26" Type="http://schemas.openxmlformats.org/officeDocument/2006/relationships/image" Target="../media/image382.png"/><Relationship Id="rId39" Type="http://schemas.openxmlformats.org/officeDocument/2006/relationships/image" Target="../media/image395.png"/><Relationship Id="rId21" Type="http://schemas.openxmlformats.org/officeDocument/2006/relationships/image" Target="../media/image377.png"/><Relationship Id="rId34" Type="http://schemas.openxmlformats.org/officeDocument/2006/relationships/image" Target="../media/image390.png"/><Relationship Id="rId42" Type="http://schemas.openxmlformats.org/officeDocument/2006/relationships/image" Target="../media/image398.png"/><Relationship Id="rId47" Type="http://schemas.openxmlformats.org/officeDocument/2006/relationships/image" Target="../media/image403.png"/><Relationship Id="rId50" Type="http://schemas.openxmlformats.org/officeDocument/2006/relationships/image" Target="../media/image406.png"/><Relationship Id="rId55" Type="http://schemas.openxmlformats.org/officeDocument/2006/relationships/image" Target="../media/image411.png"/><Relationship Id="rId63" Type="http://schemas.openxmlformats.org/officeDocument/2006/relationships/image" Target="../media/image419.png"/><Relationship Id="rId68" Type="http://schemas.openxmlformats.org/officeDocument/2006/relationships/image" Target="../media/image424.png"/><Relationship Id="rId76" Type="http://schemas.openxmlformats.org/officeDocument/2006/relationships/image" Target="../media/image432.png"/><Relationship Id="rId84" Type="http://schemas.openxmlformats.org/officeDocument/2006/relationships/image" Target="../media/image440.png"/><Relationship Id="rId89" Type="http://schemas.openxmlformats.org/officeDocument/2006/relationships/image" Target="../media/image445.png"/><Relationship Id="rId7" Type="http://schemas.openxmlformats.org/officeDocument/2006/relationships/image" Target="../media/image363.png"/><Relationship Id="rId71" Type="http://schemas.openxmlformats.org/officeDocument/2006/relationships/image" Target="../media/image427.png"/><Relationship Id="rId92" Type="http://schemas.openxmlformats.org/officeDocument/2006/relationships/image" Target="../media/image448.png"/><Relationship Id="rId2" Type="http://schemas.openxmlformats.org/officeDocument/2006/relationships/image" Target="../media/image358.png"/><Relationship Id="rId16" Type="http://schemas.openxmlformats.org/officeDocument/2006/relationships/image" Target="../media/image372.png"/><Relationship Id="rId29" Type="http://schemas.openxmlformats.org/officeDocument/2006/relationships/image" Target="../media/image385.png"/><Relationship Id="rId11" Type="http://schemas.openxmlformats.org/officeDocument/2006/relationships/image" Target="../media/image367.png"/><Relationship Id="rId24" Type="http://schemas.openxmlformats.org/officeDocument/2006/relationships/image" Target="../media/image380.png"/><Relationship Id="rId32" Type="http://schemas.openxmlformats.org/officeDocument/2006/relationships/image" Target="../media/image388.png"/><Relationship Id="rId37" Type="http://schemas.openxmlformats.org/officeDocument/2006/relationships/image" Target="../media/image393.png"/><Relationship Id="rId40" Type="http://schemas.openxmlformats.org/officeDocument/2006/relationships/image" Target="../media/image396.png"/><Relationship Id="rId45" Type="http://schemas.openxmlformats.org/officeDocument/2006/relationships/image" Target="../media/image401.png"/><Relationship Id="rId53" Type="http://schemas.openxmlformats.org/officeDocument/2006/relationships/image" Target="../media/image409.png"/><Relationship Id="rId58" Type="http://schemas.openxmlformats.org/officeDocument/2006/relationships/image" Target="../media/image414.png"/><Relationship Id="rId66" Type="http://schemas.openxmlformats.org/officeDocument/2006/relationships/image" Target="../media/image422.png"/><Relationship Id="rId74" Type="http://schemas.openxmlformats.org/officeDocument/2006/relationships/image" Target="../media/image430.png"/><Relationship Id="rId79" Type="http://schemas.openxmlformats.org/officeDocument/2006/relationships/image" Target="../media/image435.png"/><Relationship Id="rId87" Type="http://schemas.openxmlformats.org/officeDocument/2006/relationships/image" Target="../media/image443.png"/><Relationship Id="rId5" Type="http://schemas.openxmlformats.org/officeDocument/2006/relationships/image" Target="../media/image361.png"/><Relationship Id="rId61" Type="http://schemas.openxmlformats.org/officeDocument/2006/relationships/image" Target="../media/image417.png"/><Relationship Id="rId82" Type="http://schemas.openxmlformats.org/officeDocument/2006/relationships/image" Target="../media/image438.png"/><Relationship Id="rId90" Type="http://schemas.openxmlformats.org/officeDocument/2006/relationships/image" Target="../media/image446.png"/><Relationship Id="rId19" Type="http://schemas.openxmlformats.org/officeDocument/2006/relationships/image" Target="../media/image375.png"/><Relationship Id="rId14" Type="http://schemas.openxmlformats.org/officeDocument/2006/relationships/image" Target="../media/image370.png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png"/><Relationship Id="rId43" Type="http://schemas.openxmlformats.org/officeDocument/2006/relationships/image" Target="../media/image399.png"/><Relationship Id="rId48" Type="http://schemas.openxmlformats.org/officeDocument/2006/relationships/image" Target="../media/image404.png"/><Relationship Id="rId56" Type="http://schemas.openxmlformats.org/officeDocument/2006/relationships/image" Target="../media/image412.png"/><Relationship Id="rId64" Type="http://schemas.openxmlformats.org/officeDocument/2006/relationships/image" Target="../media/image420.png"/><Relationship Id="rId69" Type="http://schemas.openxmlformats.org/officeDocument/2006/relationships/image" Target="../media/image425.png"/><Relationship Id="rId77" Type="http://schemas.openxmlformats.org/officeDocument/2006/relationships/image" Target="../media/image433.png"/><Relationship Id="rId8" Type="http://schemas.openxmlformats.org/officeDocument/2006/relationships/image" Target="../media/image364.png"/><Relationship Id="rId51" Type="http://schemas.openxmlformats.org/officeDocument/2006/relationships/image" Target="../media/image407.png"/><Relationship Id="rId72" Type="http://schemas.openxmlformats.org/officeDocument/2006/relationships/image" Target="../media/image428.png"/><Relationship Id="rId80" Type="http://schemas.openxmlformats.org/officeDocument/2006/relationships/image" Target="../media/image436.png"/><Relationship Id="rId85" Type="http://schemas.openxmlformats.org/officeDocument/2006/relationships/image" Target="../media/image441.png"/><Relationship Id="rId3" Type="http://schemas.openxmlformats.org/officeDocument/2006/relationships/image" Target="../media/image359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5" Type="http://schemas.openxmlformats.org/officeDocument/2006/relationships/image" Target="../media/image381.png"/><Relationship Id="rId33" Type="http://schemas.openxmlformats.org/officeDocument/2006/relationships/image" Target="../media/image389.png"/><Relationship Id="rId38" Type="http://schemas.openxmlformats.org/officeDocument/2006/relationships/image" Target="../media/image394.png"/><Relationship Id="rId46" Type="http://schemas.openxmlformats.org/officeDocument/2006/relationships/image" Target="../media/image402.png"/><Relationship Id="rId59" Type="http://schemas.openxmlformats.org/officeDocument/2006/relationships/image" Target="../media/image415.png"/><Relationship Id="rId67" Type="http://schemas.openxmlformats.org/officeDocument/2006/relationships/image" Target="../media/image423.png"/><Relationship Id="rId20" Type="http://schemas.openxmlformats.org/officeDocument/2006/relationships/image" Target="../media/image376.png"/><Relationship Id="rId41" Type="http://schemas.openxmlformats.org/officeDocument/2006/relationships/image" Target="../media/image397.png"/><Relationship Id="rId54" Type="http://schemas.openxmlformats.org/officeDocument/2006/relationships/image" Target="../media/image410.png"/><Relationship Id="rId62" Type="http://schemas.openxmlformats.org/officeDocument/2006/relationships/image" Target="../media/image418.png"/><Relationship Id="rId70" Type="http://schemas.openxmlformats.org/officeDocument/2006/relationships/image" Target="../media/image426.png"/><Relationship Id="rId75" Type="http://schemas.openxmlformats.org/officeDocument/2006/relationships/image" Target="../media/image431.png"/><Relationship Id="rId83" Type="http://schemas.openxmlformats.org/officeDocument/2006/relationships/image" Target="../media/image439.png"/><Relationship Id="rId88" Type="http://schemas.openxmlformats.org/officeDocument/2006/relationships/image" Target="../media/image444.png"/><Relationship Id="rId91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2.png"/><Relationship Id="rId15" Type="http://schemas.openxmlformats.org/officeDocument/2006/relationships/image" Target="../media/image371.png"/><Relationship Id="rId23" Type="http://schemas.openxmlformats.org/officeDocument/2006/relationships/image" Target="../media/image379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49" Type="http://schemas.openxmlformats.org/officeDocument/2006/relationships/image" Target="../media/image405.png"/><Relationship Id="rId57" Type="http://schemas.openxmlformats.org/officeDocument/2006/relationships/image" Target="../media/image413.png"/><Relationship Id="rId10" Type="http://schemas.openxmlformats.org/officeDocument/2006/relationships/image" Target="../media/image366.png"/><Relationship Id="rId31" Type="http://schemas.openxmlformats.org/officeDocument/2006/relationships/image" Target="../media/image387.png"/><Relationship Id="rId44" Type="http://schemas.openxmlformats.org/officeDocument/2006/relationships/image" Target="../media/image400.png"/><Relationship Id="rId52" Type="http://schemas.openxmlformats.org/officeDocument/2006/relationships/image" Target="../media/image408.png"/><Relationship Id="rId60" Type="http://schemas.openxmlformats.org/officeDocument/2006/relationships/image" Target="../media/image416.png"/><Relationship Id="rId65" Type="http://schemas.openxmlformats.org/officeDocument/2006/relationships/image" Target="../media/image421.png"/><Relationship Id="rId73" Type="http://schemas.openxmlformats.org/officeDocument/2006/relationships/image" Target="../media/image429.png"/><Relationship Id="rId78" Type="http://schemas.openxmlformats.org/officeDocument/2006/relationships/image" Target="../media/image434.png"/><Relationship Id="rId81" Type="http://schemas.openxmlformats.org/officeDocument/2006/relationships/image" Target="../media/image437.png"/><Relationship Id="rId86" Type="http://schemas.openxmlformats.org/officeDocument/2006/relationships/image" Target="../media/image442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2.png"/><Relationship Id="rId117" Type="http://schemas.openxmlformats.org/officeDocument/2006/relationships/image" Target="../media/image562.png"/><Relationship Id="rId21" Type="http://schemas.openxmlformats.org/officeDocument/2006/relationships/image" Target="../media/image467.png"/><Relationship Id="rId42" Type="http://schemas.openxmlformats.org/officeDocument/2006/relationships/image" Target="../media/image488.png"/><Relationship Id="rId47" Type="http://schemas.openxmlformats.org/officeDocument/2006/relationships/image" Target="../media/image493.png"/><Relationship Id="rId63" Type="http://schemas.openxmlformats.org/officeDocument/2006/relationships/image" Target="../media/image509.png"/><Relationship Id="rId68" Type="http://schemas.openxmlformats.org/officeDocument/2006/relationships/image" Target="../media/image514.png"/><Relationship Id="rId84" Type="http://schemas.openxmlformats.org/officeDocument/2006/relationships/image" Target="../media/image530.png"/><Relationship Id="rId89" Type="http://schemas.openxmlformats.org/officeDocument/2006/relationships/image" Target="../media/image534.png"/><Relationship Id="rId112" Type="http://schemas.openxmlformats.org/officeDocument/2006/relationships/image" Target="../media/image557.png"/><Relationship Id="rId16" Type="http://schemas.openxmlformats.org/officeDocument/2006/relationships/image" Target="../media/image462.png"/><Relationship Id="rId107" Type="http://schemas.openxmlformats.org/officeDocument/2006/relationships/image" Target="../media/image552.png"/><Relationship Id="rId11" Type="http://schemas.openxmlformats.org/officeDocument/2006/relationships/image" Target="../media/image457.png"/><Relationship Id="rId32" Type="http://schemas.openxmlformats.org/officeDocument/2006/relationships/image" Target="../media/image478.png"/><Relationship Id="rId37" Type="http://schemas.openxmlformats.org/officeDocument/2006/relationships/image" Target="../media/image483.png"/><Relationship Id="rId53" Type="http://schemas.openxmlformats.org/officeDocument/2006/relationships/image" Target="../media/image499.png"/><Relationship Id="rId58" Type="http://schemas.openxmlformats.org/officeDocument/2006/relationships/image" Target="../media/image504.png"/><Relationship Id="rId74" Type="http://schemas.openxmlformats.org/officeDocument/2006/relationships/image" Target="../media/image520.png"/><Relationship Id="rId79" Type="http://schemas.openxmlformats.org/officeDocument/2006/relationships/image" Target="../media/image525.png"/><Relationship Id="rId102" Type="http://schemas.openxmlformats.org/officeDocument/2006/relationships/image" Target="../media/image547.png"/><Relationship Id="rId123" Type="http://schemas.openxmlformats.org/officeDocument/2006/relationships/image" Target="../media/image568.png"/><Relationship Id="rId5" Type="http://schemas.openxmlformats.org/officeDocument/2006/relationships/image" Target="../media/image452.png"/><Relationship Id="rId61" Type="http://schemas.openxmlformats.org/officeDocument/2006/relationships/image" Target="../media/image507.png"/><Relationship Id="rId82" Type="http://schemas.openxmlformats.org/officeDocument/2006/relationships/image" Target="../media/image528.png"/><Relationship Id="rId90" Type="http://schemas.openxmlformats.org/officeDocument/2006/relationships/image" Target="../media/image535.png"/><Relationship Id="rId95" Type="http://schemas.openxmlformats.org/officeDocument/2006/relationships/image" Target="../media/image540.png"/><Relationship Id="rId19" Type="http://schemas.openxmlformats.org/officeDocument/2006/relationships/image" Target="../media/image46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43" Type="http://schemas.openxmlformats.org/officeDocument/2006/relationships/image" Target="../media/image489.png"/><Relationship Id="rId48" Type="http://schemas.openxmlformats.org/officeDocument/2006/relationships/image" Target="../media/image494.png"/><Relationship Id="rId56" Type="http://schemas.openxmlformats.org/officeDocument/2006/relationships/image" Target="../media/image502.png"/><Relationship Id="rId64" Type="http://schemas.openxmlformats.org/officeDocument/2006/relationships/image" Target="../media/image510.png"/><Relationship Id="rId69" Type="http://schemas.openxmlformats.org/officeDocument/2006/relationships/image" Target="../media/image515.png"/><Relationship Id="rId77" Type="http://schemas.openxmlformats.org/officeDocument/2006/relationships/image" Target="../media/image523.png"/><Relationship Id="rId100" Type="http://schemas.openxmlformats.org/officeDocument/2006/relationships/image" Target="../media/image545.png"/><Relationship Id="rId105" Type="http://schemas.openxmlformats.org/officeDocument/2006/relationships/image" Target="../media/image550.png"/><Relationship Id="rId113" Type="http://schemas.openxmlformats.org/officeDocument/2006/relationships/image" Target="../media/image558.png"/><Relationship Id="rId118" Type="http://schemas.openxmlformats.org/officeDocument/2006/relationships/image" Target="../media/image563.png"/><Relationship Id="rId8" Type="http://schemas.openxmlformats.org/officeDocument/2006/relationships/image" Target="../media/image455.png"/><Relationship Id="rId51" Type="http://schemas.openxmlformats.org/officeDocument/2006/relationships/image" Target="../media/image497.png"/><Relationship Id="rId72" Type="http://schemas.openxmlformats.org/officeDocument/2006/relationships/image" Target="../media/image518.png"/><Relationship Id="rId80" Type="http://schemas.openxmlformats.org/officeDocument/2006/relationships/image" Target="../media/image526.png"/><Relationship Id="rId85" Type="http://schemas.openxmlformats.org/officeDocument/2006/relationships/image" Target="../media/image531.png"/><Relationship Id="rId93" Type="http://schemas.openxmlformats.org/officeDocument/2006/relationships/image" Target="../media/image538.png"/><Relationship Id="rId98" Type="http://schemas.openxmlformats.org/officeDocument/2006/relationships/image" Target="../media/image543.png"/><Relationship Id="rId121" Type="http://schemas.openxmlformats.org/officeDocument/2006/relationships/image" Target="../media/image566.png"/><Relationship Id="rId3" Type="http://schemas.openxmlformats.org/officeDocument/2006/relationships/image" Target="../media/image450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84.png"/><Relationship Id="rId46" Type="http://schemas.openxmlformats.org/officeDocument/2006/relationships/image" Target="../media/image492.png"/><Relationship Id="rId59" Type="http://schemas.openxmlformats.org/officeDocument/2006/relationships/image" Target="../media/image505.png"/><Relationship Id="rId67" Type="http://schemas.openxmlformats.org/officeDocument/2006/relationships/image" Target="../media/image513.png"/><Relationship Id="rId103" Type="http://schemas.openxmlformats.org/officeDocument/2006/relationships/image" Target="../media/image548.png"/><Relationship Id="rId108" Type="http://schemas.openxmlformats.org/officeDocument/2006/relationships/image" Target="../media/image553.png"/><Relationship Id="rId116" Type="http://schemas.openxmlformats.org/officeDocument/2006/relationships/image" Target="../media/image561.png"/><Relationship Id="rId20" Type="http://schemas.openxmlformats.org/officeDocument/2006/relationships/image" Target="../media/image466.png"/><Relationship Id="rId41" Type="http://schemas.openxmlformats.org/officeDocument/2006/relationships/image" Target="../media/image487.png"/><Relationship Id="rId54" Type="http://schemas.openxmlformats.org/officeDocument/2006/relationships/image" Target="../media/image500.png"/><Relationship Id="rId62" Type="http://schemas.openxmlformats.org/officeDocument/2006/relationships/image" Target="../media/image508.png"/><Relationship Id="rId70" Type="http://schemas.openxmlformats.org/officeDocument/2006/relationships/image" Target="../media/image516.png"/><Relationship Id="rId75" Type="http://schemas.openxmlformats.org/officeDocument/2006/relationships/image" Target="../media/image521.png"/><Relationship Id="rId83" Type="http://schemas.openxmlformats.org/officeDocument/2006/relationships/image" Target="../media/image529.png"/><Relationship Id="rId88" Type="http://schemas.openxmlformats.org/officeDocument/2006/relationships/image" Target="../media/image533.png"/><Relationship Id="rId91" Type="http://schemas.openxmlformats.org/officeDocument/2006/relationships/image" Target="../media/image536.png"/><Relationship Id="rId96" Type="http://schemas.openxmlformats.org/officeDocument/2006/relationships/image" Target="../media/image541.png"/><Relationship Id="rId111" Type="http://schemas.openxmlformats.org/officeDocument/2006/relationships/image" Target="../media/image5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3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2.png"/><Relationship Id="rId49" Type="http://schemas.openxmlformats.org/officeDocument/2006/relationships/image" Target="../media/image495.png"/><Relationship Id="rId57" Type="http://schemas.openxmlformats.org/officeDocument/2006/relationships/image" Target="../media/image503.png"/><Relationship Id="rId106" Type="http://schemas.openxmlformats.org/officeDocument/2006/relationships/image" Target="../media/image551.png"/><Relationship Id="rId114" Type="http://schemas.openxmlformats.org/officeDocument/2006/relationships/image" Target="../media/image559.png"/><Relationship Id="rId119" Type="http://schemas.openxmlformats.org/officeDocument/2006/relationships/image" Target="../media/image564.png"/><Relationship Id="rId10" Type="http://schemas.openxmlformats.org/officeDocument/2006/relationships/image" Target="../media/image384.png"/><Relationship Id="rId31" Type="http://schemas.openxmlformats.org/officeDocument/2006/relationships/image" Target="../media/image477.png"/><Relationship Id="rId44" Type="http://schemas.openxmlformats.org/officeDocument/2006/relationships/image" Target="../media/image490.png"/><Relationship Id="rId52" Type="http://schemas.openxmlformats.org/officeDocument/2006/relationships/image" Target="../media/image498.png"/><Relationship Id="rId60" Type="http://schemas.openxmlformats.org/officeDocument/2006/relationships/image" Target="../media/image506.png"/><Relationship Id="rId65" Type="http://schemas.openxmlformats.org/officeDocument/2006/relationships/image" Target="../media/image511.png"/><Relationship Id="rId73" Type="http://schemas.openxmlformats.org/officeDocument/2006/relationships/image" Target="../media/image519.png"/><Relationship Id="rId78" Type="http://schemas.openxmlformats.org/officeDocument/2006/relationships/image" Target="../media/image524.png"/><Relationship Id="rId81" Type="http://schemas.openxmlformats.org/officeDocument/2006/relationships/image" Target="../media/image527.png"/><Relationship Id="rId86" Type="http://schemas.openxmlformats.org/officeDocument/2006/relationships/image" Target="../media/image399.png"/><Relationship Id="rId94" Type="http://schemas.openxmlformats.org/officeDocument/2006/relationships/image" Target="../media/image539.png"/><Relationship Id="rId99" Type="http://schemas.openxmlformats.org/officeDocument/2006/relationships/image" Target="../media/image544.png"/><Relationship Id="rId101" Type="http://schemas.openxmlformats.org/officeDocument/2006/relationships/image" Target="../media/image546.png"/><Relationship Id="rId122" Type="http://schemas.openxmlformats.org/officeDocument/2006/relationships/image" Target="../media/image56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39" Type="http://schemas.openxmlformats.org/officeDocument/2006/relationships/image" Target="../media/image485.png"/><Relationship Id="rId109" Type="http://schemas.openxmlformats.org/officeDocument/2006/relationships/image" Target="../media/image554.png"/><Relationship Id="rId34" Type="http://schemas.openxmlformats.org/officeDocument/2006/relationships/image" Target="../media/image480.png"/><Relationship Id="rId50" Type="http://schemas.openxmlformats.org/officeDocument/2006/relationships/image" Target="../media/image496.png"/><Relationship Id="rId55" Type="http://schemas.openxmlformats.org/officeDocument/2006/relationships/image" Target="../media/image501.png"/><Relationship Id="rId76" Type="http://schemas.openxmlformats.org/officeDocument/2006/relationships/image" Target="../media/image522.png"/><Relationship Id="rId97" Type="http://schemas.openxmlformats.org/officeDocument/2006/relationships/image" Target="../media/image542.png"/><Relationship Id="rId104" Type="http://schemas.openxmlformats.org/officeDocument/2006/relationships/image" Target="../media/image549.png"/><Relationship Id="rId120" Type="http://schemas.openxmlformats.org/officeDocument/2006/relationships/image" Target="../media/image565.png"/><Relationship Id="rId7" Type="http://schemas.openxmlformats.org/officeDocument/2006/relationships/image" Target="../media/image454.png"/><Relationship Id="rId71" Type="http://schemas.openxmlformats.org/officeDocument/2006/relationships/image" Target="../media/image517.png"/><Relationship Id="rId92" Type="http://schemas.openxmlformats.org/officeDocument/2006/relationships/image" Target="../media/image537.png"/><Relationship Id="rId2" Type="http://schemas.openxmlformats.org/officeDocument/2006/relationships/image" Target="../media/image449.png"/><Relationship Id="rId29" Type="http://schemas.openxmlformats.org/officeDocument/2006/relationships/image" Target="../media/image475.png"/><Relationship Id="rId24" Type="http://schemas.openxmlformats.org/officeDocument/2006/relationships/image" Target="../media/image470.png"/><Relationship Id="rId40" Type="http://schemas.openxmlformats.org/officeDocument/2006/relationships/image" Target="../media/image486.png"/><Relationship Id="rId45" Type="http://schemas.openxmlformats.org/officeDocument/2006/relationships/image" Target="../media/image491.png"/><Relationship Id="rId66" Type="http://schemas.openxmlformats.org/officeDocument/2006/relationships/image" Target="../media/image512.png"/><Relationship Id="rId87" Type="http://schemas.openxmlformats.org/officeDocument/2006/relationships/image" Target="../media/image532.png"/><Relationship Id="rId110" Type="http://schemas.openxmlformats.org/officeDocument/2006/relationships/image" Target="../media/image555.png"/><Relationship Id="rId115" Type="http://schemas.openxmlformats.org/officeDocument/2006/relationships/image" Target="../media/image5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7" Type="http://schemas.openxmlformats.org/officeDocument/2006/relationships/image" Target="../media/image582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594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96.png"/><Relationship Id="rId7" Type="http://schemas.openxmlformats.org/officeDocument/2006/relationships/image" Target="../media/image600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2764535"/>
            <a:ext cx="6265163" cy="902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4846" y="2870707"/>
            <a:ext cx="5752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Chapter</a:t>
            </a:r>
            <a:r>
              <a:rPr sz="3200" spc="-40" dirty="0"/>
              <a:t> </a:t>
            </a:r>
            <a:r>
              <a:rPr lang="en-US" sz="3200" spc="-5" dirty="0" smtClean="0"/>
              <a:t>06</a:t>
            </a:r>
            <a:r>
              <a:rPr sz="3200" spc="-5" dirty="0" smtClean="0"/>
              <a:t>:</a:t>
            </a:r>
            <a:r>
              <a:rPr sz="3200" spc="-15" dirty="0" smtClean="0"/>
              <a:t> </a:t>
            </a:r>
            <a:r>
              <a:rPr sz="3200" spc="-5" dirty="0" smtClean="0"/>
              <a:t>Recovery</a:t>
            </a:r>
            <a:r>
              <a:rPr sz="3200" spc="-45" dirty="0" smtClean="0"/>
              <a:t> </a:t>
            </a:r>
            <a:r>
              <a:rPr sz="3200" spc="-10" dirty="0" smtClean="0"/>
              <a:t>System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62484"/>
            <a:ext cx="5228844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7956" y="168782"/>
            <a:ext cx="4716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25" dirty="0"/>
              <a:t> </a:t>
            </a:r>
            <a:r>
              <a:rPr sz="3200" spc="-5" dirty="0"/>
              <a:t>of</a:t>
            </a:r>
            <a:r>
              <a:rPr sz="3200" spc="-25" dirty="0"/>
              <a:t> </a:t>
            </a:r>
            <a:r>
              <a:rPr sz="3200" spc="-5" dirty="0"/>
              <a:t>Data</a:t>
            </a:r>
            <a:r>
              <a:rPr sz="3200" spc="-40" dirty="0"/>
              <a:t> </a:t>
            </a:r>
            <a:r>
              <a:rPr sz="3200" spc="-10" dirty="0"/>
              <a:t>Access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4027932" y="1353311"/>
            <a:ext cx="1140460" cy="1338580"/>
          </a:xfrm>
          <a:custGeom>
            <a:avLst/>
            <a:gdLst/>
            <a:ahLst/>
            <a:cxnLst/>
            <a:rect l="l" t="t" r="r" b="b"/>
            <a:pathLst>
              <a:path w="1140460" h="1338580">
                <a:moveTo>
                  <a:pt x="0" y="0"/>
                </a:moveTo>
                <a:lnTo>
                  <a:pt x="1139952" y="0"/>
                </a:lnTo>
                <a:lnTo>
                  <a:pt x="1139952" y="1338072"/>
                </a:lnTo>
                <a:lnTo>
                  <a:pt x="0" y="13380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18432" y="1443227"/>
            <a:ext cx="670560" cy="3187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latin typeface="Arial MT"/>
                <a:cs typeface="Arial MT"/>
              </a:rPr>
              <a:t>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8432" y="1900427"/>
            <a:ext cx="657225" cy="318770"/>
          </a:xfrm>
          <a:custGeom>
            <a:avLst/>
            <a:gdLst/>
            <a:ahLst/>
            <a:cxnLst/>
            <a:rect l="l" t="t" r="r" b="b"/>
            <a:pathLst>
              <a:path w="657225" h="318769">
                <a:moveTo>
                  <a:pt x="0" y="0"/>
                </a:moveTo>
                <a:lnTo>
                  <a:pt x="656843" y="0"/>
                </a:lnTo>
                <a:lnTo>
                  <a:pt x="656843" y="318515"/>
                </a:lnTo>
                <a:lnTo>
                  <a:pt x="0" y="31851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00442" y="190382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16954" y="1089405"/>
            <a:ext cx="1155700" cy="1477010"/>
            <a:chOff x="6616954" y="1089405"/>
            <a:chExt cx="1155700" cy="1477010"/>
          </a:xfrm>
        </p:grpSpPr>
        <p:sp>
          <p:nvSpPr>
            <p:cNvPr id="9" name="object 9"/>
            <p:cNvSpPr/>
            <p:nvPr/>
          </p:nvSpPr>
          <p:spPr>
            <a:xfrm>
              <a:off x="6623304" y="1095755"/>
              <a:ext cx="1143000" cy="381000"/>
            </a:xfrm>
            <a:custGeom>
              <a:avLst/>
              <a:gdLst/>
              <a:ahLst/>
              <a:cxnLst/>
              <a:rect l="l" t="t" r="r" b="b"/>
              <a:pathLst>
                <a:path w="1143000" h="381000">
                  <a:moveTo>
                    <a:pt x="0" y="190500"/>
                  </a:moveTo>
                  <a:lnTo>
                    <a:pt x="15093" y="146821"/>
                  </a:lnTo>
                  <a:lnTo>
                    <a:pt x="58087" y="106724"/>
                  </a:lnTo>
                  <a:lnTo>
                    <a:pt x="125551" y="71353"/>
                  </a:lnTo>
                  <a:lnTo>
                    <a:pt x="167387" y="55797"/>
                  </a:lnTo>
                  <a:lnTo>
                    <a:pt x="214054" y="41851"/>
                  </a:lnTo>
                  <a:lnTo>
                    <a:pt x="265124" y="29659"/>
                  </a:lnTo>
                  <a:lnTo>
                    <a:pt x="320167" y="19363"/>
                  </a:lnTo>
                  <a:lnTo>
                    <a:pt x="378755" y="11106"/>
                  </a:lnTo>
                  <a:lnTo>
                    <a:pt x="440459" y="5031"/>
                  </a:lnTo>
                  <a:lnTo>
                    <a:pt x="504850" y="1281"/>
                  </a:lnTo>
                  <a:lnTo>
                    <a:pt x="571500" y="0"/>
                  </a:lnTo>
                  <a:lnTo>
                    <a:pt x="638149" y="1281"/>
                  </a:lnTo>
                  <a:lnTo>
                    <a:pt x="702540" y="5031"/>
                  </a:lnTo>
                  <a:lnTo>
                    <a:pt x="764244" y="11106"/>
                  </a:lnTo>
                  <a:lnTo>
                    <a:pt x="822832" y="19363"/>
                  </a:lnTo>
                  <a:lnTo>
                    <a:pt x="877875" y="29659"/>
                  </a:lnTo>
                  <a:lnTo>
                    <a:pt x="928945" y="41851"/>
                  </a:lnTo>
                  <a:lnTo>
                    <a:pt x="975612" y="55797"/>
                  </a:lnTo>
                  <a:lnTo>
                    <a:pt x="1017448" y="71353"/>
                  </a:lnTo>
                  <a:lnTo>
                    <a:pt x="1054024" y="88376"/>
                  </a:lnTo>
                  <a:lnTo>
                    <a:pt x="1109682" y="126253"/>
                  </a:lnTo>
                  <a:lnTo>
                    <a:pt x="1139155" y="168284"/>
                  </a:lnTo>
                  <a:lnTo>
                    <a:pt x="1143000" y="190500"/>
                  </a:lnTo>
                  <a:lnTo>
                    <a:pt x="1139155" y="212715"/>
                  </a:lnTo>
                  <a:lnTo>
                    <a:pt x="1109682" y="254746"/>
                  </a:lnTo>
                  <a:lnTo>
                    <a:pt x="1054024" y="292623"/>
                  </a:lnTo>
                  <a:lnTo>
                    <a:pt x="1017448" y="309646"/>
                  </a:lnTo>
                  <a:lnTo>
                    <a:pt x="975612" y="325202"/>
                  </a:lnTo>
                  <a:lnTo>
                    <a:pt x="928945" y="339148"/>
                  </a:lnTo>
                  <a:lnTo>
                    <a:pt x="877875" y="351340"/>
                  </a:lnTo>
                  <a:lnTo>
                    <a:pt x="822832" y="361636"/>
                  </a:lnTo>
                  <a:lnTo>
                    <a:pt x="764244" y="369893"/>
                  </a:lnTo>
                  <a:lnTo>
                    <a:pt x="702540" y="375968"/>
                  </a:lnTo>
                  <a:lnTo>
                    <a:pt x="638149" y="379718"/>
                  </a:lnTo>
                  <a:lnTo>
                    <a:pt x="571500" y="381000"/>
                  </a:lnTo>
                  <a:lnTo>
                    <a:pt x="504850" y="379718"/>
                  </a:lnTo>
                  <a:lnTo>
                    <a:pt x="440459" y="375968"/>
                  </a:lnTo>
                  <a:lnTo>
                    <a:pt x="378755" y="369893"/>
                  </a:lnTo>
                  <a:lnTo>
                    <a:pt x="320167" y="361636"/>
                  </a:lnTo>
                  <a:lnTo>
                    <a:pt x="265124" y="351340"/>
                  </a:lnTo>
                  <a:lnTo>
                    <a:pt x="214054" y="339148"/>
                  </a:lnTo>
                  <a:lnTo>
                    <a:pt x="167387" y="325202"/>
                  </a:lnTo>
                  <a:lnTo>
                    <a:pt x="125551" y="309646"/>
                  </a:lnTo>
                  <a:lnTo>
                    <a:pt x="88975" y="292623"/>
                  </a:lnTo>
                  <a:lnTo>
                    <a:pt x="33317" y="254746"/>
                  </a:lnTo>
                  <a:lnTo>
                    <a:pt x="3844" y="212715"/>
                  </a:lnTo>
                  <a:lnTo>
                    <a:pt x="0" y="1905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3304" y="1248155"/>
              <a:ext cx="0" cy="1143000"/>
            </a:xfrm>
            <a:custGeom>
              <a:avLst/>
              <a:gdLst/>
              <a:ahLst/>
              <a:cxnLst/>
              <a:rect l="l" t="t" r="r" b="b"/>
              <a:pathLst>
                <a:path h="1143000">
                  <a:moveTo>
                    <a:pt x="0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6304" y="1266443"/>
              <a:ext cx="0" cy="1143000"/>
            </a:xfrm>
            <a:custGeom>
              <a:avLst/>
              <a:gdLst/>
              <a:ahLst/>
              <a:cxnLst/>
              <a:rect l="l" t="t" r="r" b="b"/>
              <a:pathLst>
                <a:path h="1143000">
                  <a:moveTo>
                    <a:pt x="0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23304" y="2391155"/>
              <a:ext cx="1143000" cy="170815"/>
            </a:xfrm>
            <a:custGeom>
              <a:avLst/>
              <a:gdLst/>
              <a:ahLst/>
              <a:cxnLst/>
              <a:rect l="l" t="t" r="r" b="b"/>
              <a:pathLst>
                <a:path w="1143000" h="170814">
                  <a:moveTo>
                    <a:pt x="0" y="0"/>
                  </a:moveTo>
                  <a:lnTo>
                    <a:pt x="45280" y="23600"/>
                  </a:lnTo>
                  <a:lnTo>
                    <a:pt x="90785" y="46758"/>
                  </a:lnTo>
                  <a:lnTo>
                    <a:pt x="136735" y="69029"/>
                  </a:lnTo>
                  <a:lnTo>
                    <a:pt x="183356" y="89968"/>
                  </a:lnTo>
                  <a:lnTo>
                    <a:pt x="230869" y="109131"/>
                  </a:lnTo>
                  <a:lnTo>
                    <a:pt x="279499" y="126074"/>
                  </a:lnTo>
                  <a:lnTo>
                    <a:pt x="329468" y="140353"/>
                  </a:lnTo>
                  <a:lnTo>
                    <a:pt x="381000" y="151523"/>
                  </a:lnTo>
                  <a:lnTo>
                    <a:pt x="429291" y="159008"/>
                  </a:lnTo>
                  <a:lnTo>
                    <a:pt x="480404" y="164621"/>
                  </a:lnTo>
                  <a:lnTo>
                    <a:pt x="533400" y="168363"/>
                  </a:lnTo>
                  <a:lnTo>
                    <a:pt x="587335" y="170235"/>
                  </a:lnTo>
                  <a:lnTo>
                    <a:pt x="641271" y="170235"/>
                  </a:lnTo>
                  <a:lnTo>
                    <a:pt x="694266" y="168363"/>
                  </a:lnTo>
                  <a:lnTo>
                    <a:pt x="745380" y="164621"/>
                  </a:lnTo>
                  <a:lnTo>
                    <a:pt x="793671" y="159008"/>
                  </a:lnTo>
                  <a:lnTo>
                    <a:pt x="838200" y="151523"/>
                  </a:lnTo>
                  <a:lnTo>
                    <a:pt x="892406" y="136506"/>
                  </a:lnTo>
                  <a:lnTo>
                    <a:pt x="945279" y="114861"/>
                  </a:lnTo>
                  <a:lnTo>
                    <a:pt x="995487" y="89240"/>
                  </a:lnTo>
                  <a:lnTo>
                    <a:pt x="1041696" y="62292"/>
                  </a:lnTo>
                  <a:lnTo>
                    <a:pt x="1082573" y="36669"/>
                  </a:lnTo>
                  <a:lnTo>
                    <a:pt x="1116785" y="15022"/>
                  </a:lnTo>
                  <a:lnTo>
                    <a:pt x="1143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04304" y="1552955"/>
              <a:ext cx="304800" cy="762000"/>
            </a:xfrm>
            <a:custGeom>
              <a:avLst/>
              <a:gdLst/>
              <a:ahLst/>
              <a:cxnLst/>
              <a:rect l="l" t="t" r="r" b="b"/>
              <a:pathLst>
                <a:path w="304800" h="7620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  <a:path w="304800" h="762000">
                  <a:moveTo>
                    <a:pt x="0" y="457200"/>
                  </a:moveTo>
                  <a:lnTo>
                    <a:pt x="304800" y="457200"/>
                  </a:lnTo>
                  <a:lnTo>
                    <a:pt x="304800" y="762000"/>
                  </a:lnTo>
                  <a:lnTo>
                    <a:pt x="0" y="76200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47915" y="1378507"/>
            <a:ext cx="211454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" marR="5080" indent="-15875">
              <a:lnSpc>
                <a:spcPct val="144300"/>
              </a:lnSpc>
              <a:spcBef>
                <a:spcPts val="95"/>
              </a:spcBef>
            </a:pPr>
            <a:r>
              <a:rPr sz="2000" dirty="0">
                <a:latin typeface="Arial MT"/>
                <a:cs typeface="Arial MT"/>
              </a:rPr>
              <a:t>A  B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3732" y="37292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108769" y="3572065"/>
            <a:ext cx="4561840" cy="1990725"/>
            <a:chOff x="3108769" y="3572065"/>
            <a:chExt cx="4561840" cy="1990725"/>
          </a:xfrm>
        </p:grpSpPr>
        <p:sp>
          <p:nvSpPr>
            <p:cNvPr id="17" name="object 17"/>
            <p:cNvSpPr/>
            <p:nvPr/>
          </p:nvSpPr>
          <p:spPr>
            <a:xfrm>
              <a:off x="3189732" y="3576828"/>
              <a:ext cx="762000" cy="1143000"/>
            </a:xfrm>
            <a:custGeom>
              <a:avLst/>
              <a:gdLst/>
              <a:ahLst/>
              <a:cxnLst/>
              <a:rect l="l" t="t" r="r" b="b"/>
              <a:pathLst>
                <a:path w="762000" h="1143000">
                  <a:moveTo>
                    <a:pt x="0" y="0"/>
                  </a:moveTo>
                  <a:lnTo>
                    <a:pt x="761999" y="0"/>
                  </a:lnTo>
                  <a:lnTo>
                    <a:pt x="761999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  <a:path w="762000" h="1143000">
                  <a:moveTo>
                    <a:pt x="381000" y="304800"/>
                  </a:moveTo>
                  <a:lnTo>
                    <a:pt x="609600" y="304800"/>
                  </a:lnTo>
                  <a:lnTo>
                    <a:pt x="609600" y="533400"/>
                  </a:lnTo>
                  <a:lnTo>
                    <a:pt x="381000" y="533400"/>
                  </a:lnTo>
                  <a:lnTo>
                    <a:pt x="381000" y="304800"/>
                  </a:lnTo>
                  <a:close/>
                </a:path>
                <a:path w="762000" h="1143000">
                  <a:moveTo>
                    <a:pt x="381000" y="762000"/>
                  </a:moveTo>
                  <a:lnTo>
                    <a:pt x="609600" y="762000"/>
                  </a:lnTo>
                  <a:lnTo>
                    <a:pt x="609600" y="990600"/>
                  </a:lnTo>
                  <a:lnTo>
                    <a:pt x="381000" y="990600"/>
                  </a:lnTo>
                  <a:lnTo>
                    <a:pt x="381000" y="762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3532" y="5558028"/>
              <a:ext cx="4552315" cy="0"/>
            </a:xfrm>
            <a:custGeom>
              <a:avLst/>
              <a:gdLst/>
              <a:ahLst/>
              <a:cxnLst/>
              <a:rect l="l" t="t" r="r" b="b"/>
              <a:pathLst>
                <a:path w="4552315">
                  <a:moveTo>
                    <a:pt x="0" y="0"/>
                  </a:moveTo>
                  <a:lnTo>
                    <a:pt x="45521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80727" y="3751872"/>
            <a:ext cx="300355" cy="815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3175">
              <a:lnSpc>
                <a:spcPct val="129700"/>
              </a:lnSpc>
              <a:spcBef>
                <a:spcPts val="95"/>
              </a:spcBef>
            </a:pPr>
            <a:r>
              <a:rPr sz="2000" spc="-10" dirty="0">
                <a:latin typeface="Arial MT"/>
                <a:cs typeface="Arial MT"/>
              </a:rPr>
              <a:t>x</a:t>
            </a:r>
            <a:r>
              <a:rPr sz="1950" spc="15" baseline="-21367" dirty="0">
                <a:latin typeface="Arial MT"/>
                <a:cs typeface="Arial MT"/>
              </a:rPr>
              <a:t>1  </a:t>
            </a:r>
            <a:r>
              <a:rPr sz="2000" spc="-10" dirty="0">
                <a:latin typeface="Arial MT"/>
                <a:cs typeface="Arial MT"/>
              </a:rPr>
              <a:t>y</a:t>
            </a:r>
            <a:r>
              <a:rPr sz="1950" spc="22" baseline="-21367" dirty="0">
                <a:latin typeface="Arial MT"/>
                <a:cs typeface="Arial MT"/>
              </a:rPr>
              <a:t>1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66552" y="1022350"/>
            <a:ext cx="671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bu</a:t>
            </a:r>
            <a:r>
              <a:rPr sz="2000" spc="-45" dirty="0">
                <a:solidFill>
                  <a:srgbClr val="001F5F"/>
                </a:solidFill>
                <a:latin typeface="Arial MT"/>
                <a:cs typeface="Arial MT"/>
              </a:rPr>
              <a:t>f</a:t>
            </a: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f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3837" y="1355755"/>
            <a:ext cx="163957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5"/>
              </a:spcBef>
            </a:pPr>
            <a:r>
              <a:rPr sz="2000" i="1" spc="-5" dirty="0">
                <a:latin typeface="Arial"/>
                <a:cs typeface="Arial"/>
              </a:rPr>
              <a:t>Buffer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Block</a:t>
            </a:r>
            <a:r>
              <a:rPr sz="2000" i="1" spc="-114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000" i="1" spc="-5" dirty="0">
                <a:latin typeface="Arial"/>
                <a:cs typeface="Arial"/>
              </a:rPr>
              <a:t>Buffer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Block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35782" y="1523997"/>
            <a:ext cx="3638550" cy="691515"/>
            <a:chOff x="3335782" y="1523997"/>
            <a:chExt cx="3638550" cy="691515"/>
          </a:xfrm>
        </p:grpSpPr>
        <p:sp>
          <p:nvSpPr>
            <p:cNvPr id="23" name="object 23"/>
            <p:cNvSpPr/>
            <p:nvPr/>
          </p:nvSpPr>
          <p:spPr>
            <a:xfrm>
              <a:off x="3357372" y="1562100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19373" y="15239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42132" y="2052828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4">
                  <a:moveTo>
                    <a:pt x="0" y="0"/>
                  </a:moveTo>
                  <a:lnTo>
                    <a:pt x="83108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60522" y="20147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80317" y="1599158"/>
              <a:ext cx="1987550" cy="88265"/>
            </a:xfrm>
            <a:custGeom>
              <a:avLst/>
              <a:gdLst/>
              <a:ahLst/>
              <a:cxnLst/>
              <a:rect l="l" t="t" r="r" b="b"/>
              <a:pathLst>
                <a:path w="1987550" h="88264">
                  <a:moveTo>
                    <a:pt x="1987410" y="8790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6132" y="1536287"/>
              <a:ext cx="130175" cy="127000"/>
            </a:xfrm>
            <a:custGeom>
              <a:avLst/>
              <a:gdLst/>
              <a:ahLst/>
              <a:cxnLst/>
              <a:rect l="l" t="t" r="r" b="b"/>
              <a:pathLst>
                <a:path w="130175" h="127000">
                  <a:moveTo>
                    <a:pt x="129679" y="0"/>
                  </a:moveTo>
                  <a:lnTo>
                    <a:pt x="0" y="57823"/>
                  </a:lnTo>
                  <a:lnTo>
                    <a:pt x="124066" y="126873"/>
                  </a:lnTo>
                  <a:lnTo>
                    <a:pt x="129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9180" y="2052828"/>
              <a:ext cx="1967864" cy="99695"/>
            </a:xfrm>
            <a:custGeom>
              <a:avLst/>
              <a:gdLst/>
              <a:ahLst/>
              <a:cxnLst/>
              <a:rect l="l" t="t" r="r" b="b"/>
              <a:pathLst>
                <a:path w="1967865" h="99694">
                  <a:moveTo>
                    <a:pt x="0" y="0"/>
                  </a:moveTo>
                  <a:lnTo>
                    <a:pt x="1967623" y="9939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20918" y="2088151"/>
              <a:ext cx="130175" cy="127000"/>
            </a:xfrm>
            <a:custGeom>
              <a:avLst/>
              <a:gdLst/>
              <a:ahLst/>
              <a:cxnLst/>
              <a:rect l="l" t="t" r="r" b="b"/>
              <a:pathLst>
                <a:path w="130175" h="127000">
                  <a:moveTo>
                    <a:pt x="6413" y="0"/>
                  </a:moveTo>
                  <a:lnTo>
                    <a:pt x="0" y="126834"/>
                  </a:lnTo>
                  <a:lnTo>
                    <a:pt x="130047" y="6983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431790" y="1257300"/>
            <a:ext cx="916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input(A)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4525" y="2181163"/>
            <a:ext cx="1071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output(B)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33285" y="1665477"/>
            <a:ext cx="804545" cy="2832100"/>
            <a:chOff x="3633285" y="1665477"/>
            <a:chExt cx="804545" cy="2832100"/>
          </a:xfrm>
        </p:grpSpPr>
        <p:sp>
          <p:nvSpPr>
            <p:cNvPr id="34" name="object 34"/>
            <p:cNvSpPr/>
            <p:nvPr/>
          </p:nvSpPr>
          <p:spPr>
            <a:xfrm>
              <a:off x="3692042" y="1671827"/>
              <a:ext cx="506730" cy="2099310"/>
            </a:xfrm>
            <a:custGeom>
              <a:avLst/>
              <a:gdLst/>
              <a:ahLst/>
              <a:cxnLst/>
              <a:rect l="l" t="t" r="r" b="b"/>
              <a:pathLst>
                <a:path w="506729" h="2099310">
                  <a:moveTo>
                    <a:pt x="506577" y="0"/>
                  </a:moveTo>
                  <a:lnTo>
                    <a:pt x="0" y="20986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33285" y="3743275"/>
              <a:ext cx="123825" cy="138430"/>
            </a:xfrm>
            <a:custGeom>
              <a:avLst/>
              <a:gdLst/>
              <a:ahLst/>
              <a:cxnLst/>
              <a:rect l="l" t="t" r="r" b="b"/>
              <a:pathLst>
                <a:path w="123825" h="138429">
                  <a:moveTo>
                    <a:pt x="0" y="0"/>
                  </a:moveTo>
                  <a:lnTo>
                    <a:pt x="31940" y="138353"/>
                  </a:lnTo>
                  <a:lnTo>
                    <a:pt x="123456" y="29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99332" y="2315667"/>
              <a:ext cx="580390" cy="2176145"/>
            </a:xfrm>
            <a:custGeom>
              <a:avLst/>
              <a:gdLst/>
              <a:ahLst/>
              <a:cxnLst/>
              <a:rect l="l" t="t" r="r" b="b"/>
              <a:pathLst>
                <a:path w="580389" h="2176145">
                  <a:moveTo>
                    <a:pt x="0" y="2175560"/>
                  </a:moveTo>
                  <a:lnTo>
                    <a:pt x="58014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14864" y="2205221"/>
              <a:ext cx="123189" cy="139700"/>
            </a:xfrm>
            <a:custGeom>
              <a:avLst/>
              <a:gdLst/>
              <a:ahLst/>
              <a:cxnLst/>
              <a:rect l="l" t="t" r="r" b="b"/>
              <a:pathLst>
                <a:path w="123189" h="139700">
                  <a:moveTo>
                    <a:pt x="94068" y="0"/>
                  </a:moveTo>
                  <a:lnTo>
                    <a:pt x="0" y="106362"/>
                  </a:lnTo>
                  <a:lnTo>
                    <a:pt x="122707" y="139077"/>
                  </a:lnTo>
                  <a:lnTo>
                    <a:pt x="94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60052" y="2604018"/>
            <a:ext cx="2217420" cy="6896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Arial MT"/>
                <a:cs typeface="Arial MT"/>
              </a:rPr>
              <a:t>read(X)</a:t>
            </a:r>
            <a:endParaRPr sz="2000">
              <a:latin typeface="Arial MT"/>
              <a:cs typeface="Arial MT"/>
            </a:endParaRPr>
          </a:p>
          <a:p>
            <a:pPr marL="1327150">
              <a:lnSpc>
                <a:spcPct val="100000"/>
              </a:lnSpc>
              <a:spcBef>
                <a:spcPts val="215"/>
              </a:spcBef>
            </a:pPr>
            <a:r>
              <a:rPr sz="2000" spc="-5" dirty="0">
                <a:latin typeface="Arial MT"/>
                <a:cs typeface="Arial MT"/>
              </a:rPr>
              <a:t>write(Y)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40070" y="5773915"/>
            <a:ext cx="479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d</a:t>
            </a: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001F5F"/>
                </a:solidFill>
                <a:latin typeface="Arial MT"/>
                <a:cs typeface="Arial MT"/>
              </a:rPr>
              <a:t>s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k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25257" y="4821292"/>
            <a:ext cx="11938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work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69765" y="4794250"/>
            <a:ext cx="11938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work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14202" y="5788025"/>
            <a:ext cx="945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ory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08932" y="3576828"/>
            <a:ext cx="762000" cy="1143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Arial MT"/>
                <a:cs typeface="Arial MT"/>
              </a:rPr>
              <a:t>x</a:t>
            </a:r>
            <a:r>
              <a:rPr sz="1950" baseline="-21367" dirty="0">
                <a:latin typeface="Arial MT"/>
                <a:cs typeface="Arial MT"/>
              </a:rPr>
              <a:t>2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43471" y="784859"/>
            <a:ext cx="0" cy="5542915"/>
          </a:xfrm>
          <a:custGeom>
            <a:avLst/>
            <a:gdLst/>
            <a:ahLst/>
            <a:cxnLst/>
            <a:rect l="l" t="t" r="r" b="b"/>
            <a:pathLst>
              <a:path h="5542915">
                <a:moveTo>
                  <a:pt x="0" y="0"/>
                </a:moveTo>
                <a:lnTo>
                  <a:pt x="0" y="55427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1804" y="62484"/>
            <a:ext cx="516178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1452" y="168782"/>
            <a:ext cx="4650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50" dirty="0"/>
              <a:t> </a:t>
            </a:r>
            <a:r>
              <a:rPr sz="3200" spc="-5" dirty="0"/>
              <a:t>and</a:t>
            </a:r>
            <a:r>
              <a:rPr sz="3200" spc="-40" dirty="0"/>
              <a:t> </a:t>
            </a:r>
            <a:r>
              <a:rPr sz="3200" spc="-5" dirty="0"/>
              <a:t>Atomicity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7901940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ensure </a:t>
            </a:r>
            <a:r>
              <a:rPr sz="2000" spc="-5" dirty="0">
                <a:latin typeface="Arial MT"/>
                <a:cs typeface="Arial MT"/>
              </a:rPr>
              <a:t>atomicity </a:t>
            </a:r>
            <a:r>
              <a:rPr sz="2000" dirty="0">
                <a:latin typeface="Arial MT"/>
                <a:cs typeface="Arial MT"/>
              </a:rPr>
              <a:t>despite failures, we first output </a:t>
            </a:r>
            <a:r>
              <a:rPr sz="2000" spc="-5" dirty="0">
                <a:latin typeface="Arial MT"/>
                <a:cs typeface="Arial MT"/>
              </a:rPr>
              <a:t>information </a:t>
            </a:r>
            <a:r>
              <a:rPr sz="2000" dirty="0">
                <a:latin typeface="Arial MT"/>
                <a:cs typeface="Arial MT"/>
              </a:rPr>
              <a:t> describing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modifications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modifying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itself.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study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log-based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recovery</a:t>
            </a:r>
            <a:r>
              <a:rPr sz="20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mechanisms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key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concepts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endParaRPr sz="2000">
              <a:latin typeface="Arial MT"/>
              <a:cs typeface="Arial MT"/>
            </a:endParaRPr>
          </a:p>
          <a:p>
            <a:pPr marL="354965" marR="29654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Less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alternative: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shadow-copy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shadow-paging</a:t>
            </a:r>
            <a:r>
              <a:rPr sz="20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(brief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book)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039" y="3988308"/>
            <a:ext cx="3633920" cy="1751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0489" y="5121569"/>
            <a:ext cx="1323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shadow-copy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5935" y="62484"/>
            <a:ext cx="4573905" cy="902335"/>
            <a:chOff x="2535935" y="62484"/>
            <a:chExt cx="4573905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935" y="62484"/>
              <a:ext cx="1281683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1" y="62484"/>
              <a:ext cx="672083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62484"/>
              <a:ext cx="3692651" cy="902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5585" y="168782"/>
            <a:ext cx="4062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Log-Based</a:t>
            </a:r>
            <a:r>
              <a:rPr sz="3200" spc="-110" dirty="0"/>
              <a:t> </a:t>
            </a:r>
            <a:r>
              <a:rPr sz="3200" spc="-5" dirty="0"/>
              <a:t>Recovery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427263" y="1097417"/>
            <a:ext cx="8195945" cy="51631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43865" marR="30480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3865" algn="l"/>
                <a:tab pos="444500" algn="l"/>
                <a:tab pos="753745" algn="l"/>
                <a:tab pos="1275080" algn="l"/>
                <a:tab pos="3261995" algn="l"/>
                <a:tab pos="6278245" algn="l"/>
              </a:tabLst>
            </a:pPr>
            <a:r>
              <a:rPr sz="2000" dirty="0">
                <a:latin typeface="Arial MT"/>
                <a:cs typeface="Arial MT"/>
              </a:rPr>
              <a:t>A	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log	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sequence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	</a:t>
            </a:r>
            <a:r>
              <a:rPr sz="2000" b="1" dirty="0">
                <a:latin typeface="Arial"/>
                <a:cs typeface="Arial"/>
              </a:rPr>
              <a:t>log records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	keep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activities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database.</a:t>
            </a:r>
            <a:endParaRPr sz="2000">
              <a:latin typeface="Arial MT"/>
              <a:cs typeface="Arial MT"/>
            </a:endParaRPr>
          </a:p>
          <a:p>
            <a:pPr marL="845185" lvl="1" indent="-28765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845185" algn="l"/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log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kept 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5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3865" algn="l"/>
                <a:tab pos="4445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92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starts,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registers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itself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writing</a:t>
            </a:r>
            <a:r>
              <a:rPr sz="2000" dirty="0">
                <a:latin typeface="Arial MT"/>
                <a:cs typeface="Arial MT"/>
              </a:rPr>
              <a:t> a</a:t>
            </a:r>
            <a:endParaRPr sz="2000">
              <a:latin typeface="Arial MT"/>
              <a:cs typeface="Arial MT"/>
            </a:endParaRPr>
          </a:p>
          <a:p>
            <a:pPr marL="590550">
              <a:lnSpc>
                <a:spcPct val="100000"/>
              </a:lnSpc>
              <a:spcBef>
                <a:spcPts val="960"/>
              </a:spcBef>
            </a:pP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525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5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3865" algn="l"/>
                <a:tab pos="444500" algn="l"/>
              </a:tabLst>
            </a:pPr>
            <a:r>
              <a:rPr sz="2000" i="1" spc="-5" dirty="0">
                <a:latin typeface="Arial"/>
                <a:cs typeface="Arial"/>
              </a:rPr>
              <a:t>Before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84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executes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write</a:t>
            </a:r>
            <a:r>
              <a:rPr sz="2000" spc="-5" dirty="0">
                <a:latin typeface="Arial MT"/>
                <a:cs typeface="Arial MT"/>
              </a:rPr>
              <a:t>(</a:t>
            </a:r>
            <a:r>
              <a:rPr sz="2000" i="1" spc="-5" dirty="0">
                <a:latin typeface="Arial"/>
                <a:cs typeface="Arial"/>
              </a:rPr>
              <a:t>X</a:t>
            </a:r>
            <a:r>
              <a:rPr sz="2000" spc="-5" dirty="0">
                <a:latin typeface="Arial MT"/>
                <a:cs typeface="Arial MT"/>
              </a:rPr>
              <a:t>),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590550">
              <a:lnSpc>
                <a:spcPct val="100000"/>
              </a:lnSpc>
              <a:spcBef>
                <a:spcPts val="965"/>
              </a:spcBef>
              <a:tabLst>
                <a:tab pos="1449705" algn="l"/>
                <a:tab pos="1924050" algn="l"/>
              </a:tabLst>
            </a:pP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	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2000" i="1" spc="5" dirty="0">
                <a:latin typeface="Arial"/>
                <a:cs typeface="Arial"/>
              </a:rPr>
              <a:t>,	V</a:t>
            </a:r>
            <a:r>
              <a:rPr sz="1950" i="1" spc="7" baseline="-21367" dirty="0">
                <a:latin typeface="Arial"/>
                <a:cs typeface="Arial"/>
              </a:rPr>
              <a:t>2</a:t>
            </a:r>
            <a:r>
              <a:rPr sz="2000" i="1" spc="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590550" marR="697230" indent="-55244">
              <a:lnSpc>
                <a:spcPct val="125000"/>
              </a:lnSpc>
              <a:spcBef>
                <a:spcPts val="860"/>
              </a:spcBef>
              <a:tabLst>
                <a:tab pos="4717415" algn="l"/>
              </a:tabLst>
            </a:pP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1950" i="1" spc="300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value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X	</a:t>
            </a:r>
            <a:r>
              <a:rPr sz="2000" dirty="0">
                <a:latin typeface="Arial MT"/>
                <a:cs typeface="Arial MT"/>
              </a:rPr>
              <a:t>before the </a:t>
            </a:r>
            <a:r>
              <a:rPr sz="2000" spc="-5" dirty="0">
                <a:latin typeface="Arial MT"/>
                <a:cs typeface="Arial MT"/>
              </a:rPr>
              <a:t>write </a:t>
            </a:r>
            <a:r>
              <a:rPr sz="2000" dirty="0">
                <a:latin typeface="Arial MT"/>
                <a:cs typeface="Arial MT"/>
              </a:rPr>
              <a:t>(the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old </a:t>
            </a:r>
            <a:r>
              <a:rPr sz="2000" b="1" spc="-5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value</a:t>
            </a:r>
            <a:r>
              <a:rPr sz="2000" spc="-5" dirty="0">
                <a:latin typeface="Arial MT"/>
                <a:cs typeface="Arial MT"/>
              </a:rPr>
              <a:t>)</a:t>
            </a:r>
            <a:r>
              <a:rPr sz="2000" b="1" spc="-5" dirty="0">
                <a:latin typeface="Arial"/>
                <a:cs typeface="Arial"/>
              </a:rPr>
              <a:t>,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2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written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new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value</a:t>
            </a:r>
            <a:r>
              <a:rPr sz="2000" spc="-5" dirty="0">
                <a:latin typeface="Arial MT"/>
                <a:cs typeface="Arial MT"/>
              </a:rPr>
              <a:t>).</a:t>
            </a:r>
            <a:endParaRPr sz="2000">
              <a:latin typeface="Arial MT"/>
              <a:cs typeface="Arial MT"/>
            </a:endParaRPr>
          </a:p>
          <a:p>
            <a:pPr marL="444500" marR="509270" indent="-343535">
              <a:lnSpc>
                <a:spcPts val="2160"/>
              </a:lnSpc>
              <a:spcBef>
                <a:spcPts val="8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3865" algn="l"/>
                <a:tab pos="444500" algn="l"/>
                <a:tab pos="638937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30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finishes</a:t>
            </a:r>
            <a:r>
              <a:rPr sz="2000" spc="-5" dirty="0">
                <a:latin typeface="Arial MT"/>
                <a:cs typeface="Arial MT"/>
              </a:rPr>
              <a:t> it</a:t>
            </a:r>
            <a:r>
              <a:rPr sz="2000" dirty="0">
                <a:latin typeface="Arial MT"/>
                <a:cs typeface="Arial MT"/>
              </a:rPr>
              <a:t> last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statement,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	</a:t>
            </a:r>
            <a:r>
              <a:rPr sz="2000" b="1" spc="-5" dirty="0">
                <a:latin typeface="Arial"/>
                <a:cs typeface="Arial"/>
              </a:rPr>
              <a:t>commi</a:t>
            </a:r>
            <a:r>
              <a:rPr sz="2000" spc="-5" dirty="0">
                <a:latin typeface="Arial MT"/>
                <a:cs typeface="Arial MT"/>
              </a:rPr>
              <a:t>t&gt;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written.</a:t>
            </a:r>
            <a:endParaRPr sz="20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5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3865" algn="l"/>
                <a:tab pos="444500" algn="l"/>
              </a:tabLst>
            </a:pP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approaches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logs</a:t>
            </a:r>
            <a:endParaRPr sz="2000">
              <a:latin typeface="Arial MT"/>
              <a:cs typeface="Arial MT"/>
            </a:endParaRPr>
          </a:p>
          <a:p>
            <a:pPr marL="845185" lvl="1" indent="-287655">
              <a:lnSpc>
                <a:spcPct val="100000"/>
              </a:lnSpc>
              <a:spcBef>
                <a:spcPts val="550"/>
              </a:spcBef>
              <a:buClr>
                <a:srgbClr val="FF9933"/>
              </a:buClr>
              <a:buSzPct val="108333"/>
              <a:buChar char="•"/>
              <a:tabLst>
                <a:tab pos="845185" algn="l"/>
                <a:tab pos="845819" algn="l"/>
              </a:tabLst>
            </a:pPr>
            <a:r>
              <a:rPr sz="1800" spc="-5" dirty="0">
                <a:latin typeface="Arial MT"/>
                <a:cs typeface="Arial MT"/>
              </a:rPr>
              <a:t>Immediate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modification</a:t>
            </a:r>
            <a:endParaRPr sz="1800">
              <a:latin typeface="Arial MT"/>
              <a:cs typeface="Arial MT"/>
            </a:endParaRPr>
          </a:p>
          <a:p>
            <a:pPr marL="8451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845185" algn="l"/>
                <a:tab pos="845819" algn="l"/>
              </a:tabLst>
            </a:pPr>
            <a:r>
              <a:rPr sz="1800" spc="-5" dirty="0">
                <a:latin typeface="Arial MT"/>
                <a:cs typeface="Arial MT"/>
              </a:rPr>
              <a:t>Deferred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modification.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62484"/>
            <a:ext cx="696620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9276" y="168782"/>
            <a:ext cx="6453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Immediate</a:t>
            </a:r>
            <a:r>
              <a:rPr sz="3200" spc="-35" dirty="0"/>
              <a:t> </a:t>
            </a:r>
            <a:r>
              <a:rPr sz="3200" spc="-5" dirty="0"/>
              <a:t>Database</a:t>
            </a:r>
            <a:r>
              <a:rPr sz="3200" spc="-55" dirty="0"/>
              <a:t> </a:t>
            </a:r>
            <a:r>
              <a:rPr sz="3200" spc="-5" dirty="0"/>
              <a:t>Modification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97417"/>
            <a:ext cx="8093075" cy="4603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233679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immediate-modification </a:t>
            </a:r>
            <a:r>
              <a:rPr sz="2000" dirty="0">
                <a:latin typeface="Arial MT"/>
                <a:cs typeface="Arial MT"/>
              </a:rPr>
              <a:t>scheme allows updates of an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uncommitted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made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5" dirty="0">
                <a:latin typeface="Arial MT"/>
                <a:cs typeface="Arial MT"/>
              </a:rPr>
              <a:t> itself,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before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item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5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We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assume 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 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directly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stable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(Will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how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postpone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some </a:t>
            </a:r>
            <a:r>
              <a:rPr sz="1800" spc="-10" dirty="0">
                <a:latin typeface="Arial MT"/>
                <a:cs typeface="Arial MT"/>
              </a:rPr>
              <a:t>extent)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ts val="2160"/>
              </a:lnSpc>
              <a:spcBef>
                <a:spcPts val="8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place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endParaRPr sz="2000">
              <a:latin typeface="Arial MT"/>
              <a:cs typeface="Arial MT"/>
            </a:endParaRPr>
          </a:p>
          <a:p>
            <a:pPr marL="354965" marR="344170" indent="-342900">
              <a:lnSpc>
                <a:spcPts val="216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Order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which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written.</a:t>
            </a:r>
            <a:endParaRPr sz="2000">
              <a:latin typeface="Arial MT"/>
              <a:cs typeface="Arial MT"/>
            </a:endParaRPr>
          </a:p>
          <a:p>
            <a:pPr marL="354965" marR="85725" indent="-342900">
              <a:lnSpc>
                <a:spcPts val="216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deferred-modification </a:t>
            </a:r>
            <a:r>
              <a:rPr sz="2000" dirty="0">
                <a:latin typeface="Arial MT"/>
                <a:cs typeface="Arial MT"/>
              </a:rPr>
              <a:t>scheme performs updates </a:t>
            </a:r>
            <a:r>
              <a:rPr sz="2000" spc="-5" dirty="0">
                <a:latin typeface="Arial MT"/>
                <a:cs typeface="Arial MT"/>
              </a:rPr>
              <a:t>to buffer/disk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time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Simplifies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aspects 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overhead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storing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973" y="168782"/>
            <a:ext cx="3949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Transaction</a:t>
            </a:r>
            <a:r>
              <a:rPr sz="3200" spc="-105" dirty="0"/>
              <a:t> </a:t>
            </a:r>
            <a:r>
              <a:rPr sz="3200" spc="-5" dirty="0"/>
              <a:t>Commit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6163" y="1127897"/>
            <a:ext cx="8123555" cy="206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said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committed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  <a:p>
            <a:pPr marL="756285" marR="52069" lvl="1" indent="-287020">
              <a:lnSpc>
                <a:spcPct val="100000"/>
              </a:lnSpc>
              <a:spcBef>
                <a:spcPts val="83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dirty="0">
                <a:latin typeface="Arial MT"/>
                <a:cs typeface="Arial MT"/>
              </a:rPr>
              <a:t> 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already</a:t>
            </a:r>
            <a:endParaRPr sz="2000">
              <a:latin typeface="Arial MT"/>
              <a:cs typeface="Arial MT"/>
            </a:endParaRPr>
          </a:p>
          <a:p>
            <a:pPr marL="354965" marR="10477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Writes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still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commits,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later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" y="102107"/>
            <a:ext cx="8208263" cy="8458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0720" y="200786"/>
            <a:ext cx="773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Immediate</a:t>
            </a:r>
            <a:r>
              <a:rPr sz="3000" spc="-20" dirty="0"/>
              <a:t> </a:t>
            </a:r>
            <a:r>
              <a:rPr sz="3000" spc="-5" dirty="0"/>
              <a:t>Database</a:t>
            </a:r>
            <a:r>
              <a:rPr sz="3000" spc="-55" dirty="0"/>
              <a:t> </a:t>
            </a:r>
            <a:r>
              <a:rPr sz="3000" spc="-5" dirty="0"/>
              <a:t>Modification</a:t>
            </a:r>
            <a:r>
              <a:rPr sz="3000" spc="25" dirty="0"/>
              <a:t> </a:t>
            </a:r>
            <a:r>
              <a:rPr sz="3000" spc="-5" dirty="0"/>
              <a:t>Example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478028" y="1127897"/>
            <a:ext cx="3428365" cy="1706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2752725" algn="l"/>
              </a:tabLst>
            </a:pPr>
            <a:r>
              <a:rPr sz="2000" b="1" dirty="0">
                <a:latin typeface="Arial"/>
                <a:cs typeface="Arial"/>
              </a:rPr>
              <a:t>Log	</a:t>
            </a:r>
            <a:r>
              <a:rPr sz="2000" b="1" spc="-5" dirty="0">
                <a:latin typeface="Arial"/>
                <a:cs typeface="Arial"/>
              </a:rPr>
              <a:t>Write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0</a:t>
            </a:r>
            <a:r>
              <a:rPr sz="1950" spc="202" baseline="-21367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endParaRPr sz="20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745"/>
              </a:spcBef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0</a:t>
            </a:r>
            <a:r>
              <a:rPr sz="2000" i="1" spc="5" dirty="0">
                <a:latin typeface="Arial"/>
                <a:cs typeface="Arial"/>
              </a:rPr>
              <a:t>,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A,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1000,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950&gt;</a:t>
            </a:r>
            <a:endParaRPr sz="20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155"/>
              </a:spcBef>
            </a:pPr>
            <a:r>
              <a:rPr sz="2000" i="1" spc="5" dirty="0">
                <a:latin typeface="Arial"/>
                <a:cs typeface="Arial"/>
              </a:rPr>
              <a:t>&lt;T</a:t>
            </a:r>
            <a:r>
              <a:rPr sz="1950" spc="7" baseline="-21367" dirty="0">
                <a:latin typeface="Arial MT"/>
                <a:cs typeface="Arial MT"/>
              </a:rPr>
              <a:t>0</a:t>
            </a:r>
            <a:r>
              <a:rPr sz="2000" i="1" spc="5" dirty="0">
                <a:latin typeface="Arial"/>
                <a:cs typeface="Arial"/>
              </a:rPr>
              <a:t>,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B,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2000,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2050&gt;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8412" y="1127897"/>
            <a:ext cx="860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30667" y="2849945"/>
            <a:ext cx="1049655" cy="633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A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950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90"/>
              </a:lnSpc>
            </a:pPr>
            <a:r>
              <a:rPr sz="2000" i="1" dirty="0">
                <a:latin typeface="Arial"/>
                <a:cs typeface="Arial"/>
              </a:rPr>
              <a:t>B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2050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728" y="3506125"/>
            <a:ext cx="2073910" cy="10287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5"/>
              </a:spcBef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0</a:t>
            </a:r>
            <a:r>
              <a:rPr sz="1950" spc="202" baseline="-21367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spc="-5" dirty="0">
                <a:latin typeface="Arial MT"/>
                <a:cs typeface="Arial MT"/>
              </a:rPr>
              <a:t>&gt;</a:t>
            </a:r>
            <a:endParaRPr sz="2000">
              <a:latin typeface="Arial MT"/>
              <a:cs typeface="Arial MT"/>
            </a:endParaRPr>
          </a:p>
          <a:p>
            <a:pPr marL="38100">
              <a:lnSpc>
                <a:spcPts val="2390"/>
              </a:lnSpc>
              <a:spcBef>
                <a:spcPts val="360"/>
              </a:spcBef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r>
              <a:rPr sz="1950" spc="202" baseline="-21367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endParaRPr sz="2000">
              <a:latin typeface="Arial MT"/>
              <a:cs typeface="Arial MT"/>
            </a:endParaRPr>
          </a:p>
          <a:p>
            <a:pPr marL="38100">
              <a:lnSpc>
                <a:spcPts val="2390"/>
              </a:lnSpc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r>
              <a:rPr sz="2000" spc="5" dirty="0">
                <a:latin typeface="Arial MT"/>
                <a:cs typeface="Arial MT"/>
              </a:rPr>
              <a:t>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700,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600&gt;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0667" y="4541570"/>
            <a:ext cx="9220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C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600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0865" y="4892176"/>
            <a:ext cx="837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5" dirty="0">
                <a:latin typeface="Arial"/>
                <a:cs typeface="Arial"/>
              </a:rPr>
              <a:t>B</a:t>
            </a:r>
            <a:r>
              <a:rPr sz="1950" i="1" spc="7" baseline="-21367" dirty="0">
                <a:latin typeface="Arial"/>
                <a:cs typeface="Arial"/>
              </a:rPr>
              <a:t>B</a:t>
            </a:r>
            <a:r>
              <a:rPr sz="1950" i="1" spc="-30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i="1" spc="10" dirty="0">
                <a:latin typeface="Arial"/>
                <a:cs typeface="Arial"/>
              </a:rPr>
              <a:t>B</a:t>
            </a:r>
            <a:r>
              <a:rPr sz="1950" i="1" spc="15" baseline="-21367" dirty="0">
                <a:latin typeface="Arial"/>
                <a:cs typeface="Arial"/>
              </a:rPr>
              <a:t>C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0763" y="5216789"/>
            <a:ext cx="1595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r>
              <a:rPr sz="1950" spc="187" baseline="-21367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spc="-5" dirty="0">
                <a:latin typeface="Arial MT"/>
                <a:cs typeface="Arial MT"/>
              </a:rPr>
              <a:t>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0986" y="5536705"/>
            <a:ext cx="358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5" dirty="0">
                <a:latin typeface="Arial"/>
                <a:cs typeface="Arial"/>
              </a:rPr>
              <a:t>B</a:t>
            </a:r>
            <a:r>
              <a:rPr sz="1950" i="1" spc="7" baseline="-21367" dirty="0">
                <a:latin typeface="Arial"/>
                <a:cs typeface="Arial"/>
              </a:rPr>
              <a:t>A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763" y="6157097"/>
            <a:ext cx="4565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2000" dirty="0">
                <a:latin typeface="Arial MT"/>
                <a:cs typeface="Arial MT"/>
              </a:rPr>
              <a:t>Note: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B</a:t>
            </a:r>
            <a:r>
              <a:rPr sz="1950" i="1" spc="7" baseline="-21367" dirty="0">
                <a:latin typeface="Arial"/>
                <a:cs typeface="Arial"/>
              </a:rPr>
              <a:t>X</a:t>
            </a:r>
            <a:r>
              <a:rPr sz="1950" i="1" spc="262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denotes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i="1" spc="-5" dirty="0">
                <a:latin typeface="Arial"/>
                <a:cs typeface="Arial"/>
              </a:rPr>
              <a:t>X</a:t>
            </a:r>
            <a:r>
              <a:rPr sz="2000" spc="-5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4400" y="1592580"/>
            <a:ext cx="6629400" cy="0"/>
          </a:xfrm>
          <a:custGeom>
            <a:avLst/>
            <a:gdLst/>
            <a:ahLst/>
            <a:cxnLst/>
            <a:rect l="l" t="t" r="r" b="b"/>
            <a:pathLst>
              <a:path w="6629400">
                <a:moveTo>
                  <a:pt x="0" y="0"/>
                </a:moveTo>
                <a:lnTo>
                  <a:pt x="6629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4293" y="4264153"/>
            <a:ext cx="2330450" cy="662940"/>
          </a:xfrm>
          <a:custGeom>
            <a:avLst/>
            <a:gdLst/>
            <a:ahLst/>
            <a:cxnLst/>
            <a:rect l="l" t="t" r="r" b="b"/>
            <a:pathLst>
              <a:path w="2330450" h="662939">
                <a:moveTo>
                  <a:pt x="149326" y="93980"/>
                </a:moveTo>
                <a:lnTo>
                  <a:pt x="156711" y="57398"/>
                </a:lnTo>
                <a:lnTo>
                  <a:pt x="176852" y="27525"/>
                </a:lnTo>
                <a:lnTo>
                  <a:pt x="206724" y="7385"/>
                </a:lnTo>
                <a:lnTo>
                  <a:pt x="243306" y="0"/>
                </a:lnTo>
                <a:lnTo>
                  <a:pt x="512800" y="0"/>
                </a:lnTo>
                <a:lnTo>
                  <a:pt x="1058011" y="0"/>
                </a:lnTo>
                <a:lnTo>
                  <a:pt x="2236190" y="0"/>
                </a:lnTo>
                <a:lnTo>
                  <a:pt x="2272772" y="7385"/>
                </a:lnTo>
                <a:lnTo>
                  <a:pt x="2302644" y="27525"/>
                </a:lnTo>
                <a:lnTo>
                  <a:pt x="2322785" y="57398"/>
                </a:lnTo>
                <a:lnTo>
                  <a:pt x="2330170" y="93980"/>
                </a:lnTo>
                <a:lnTo>
                  <a:pt x="2330170" y="328930"/>
                </a:lnTo>
                <a:lnTo>
                  <a:pt x="2330170" y="469900"/>
                </a:lnTo>
                <a:lnTo>
                  <a:pt x="2322785" y="506481"/>
                </a:lnTo>
                <a:lnTo>
                  <a:pt x="2302644" y="536354"/>
                </a:lnTo>
                <a:lnTo>
                  <a:pt x="2272772" y="556494"/>
                </a:lnTo>
                <a:lnTo>
                  <a:pt x="2236190" y="563880"/>
                </a:lnTo>
                <a:lnTo>
                  <a:pt x="1058011" y="563880"/>
                </a:lnTo>
                <a:lnTo>
                  <a:pt x="0" y="662343"/>
                </a:lnTo>
                <a:lnTo>
                  <a:pt x="512800" y="563880"/>
                </a:lnTo>
                <a:lnTo>
                  <a:pt x="243306" y="563880"/>
                </a:lnTo>
                <a:lnTo>
                  <a:pt x="206724" y="556494"/>
                </a:lnTo>
                <a:lnTo>
                  <a:pt x="176852" y="536354"/>
                </a:lnTo>
                <a:lnTo>
                  <a:pt x="156711" y="506481"/>
                </a:lnTo>
                <a:lnTo>
                  <a:pt x="149326" y="469900"/>
                </a:lnTo>
                <a:lnTo>
                  <a:pt x="149326" y="328930"/>
                </a:lnTo>
                <a:lnTo>
                  <a:pt x="149326" y="939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85745" y="4320392"/>
            <a:ext cx="18173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320" marR="30480" indent="-490855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Arial MT"/>
                <a:cs typeface="Arial MT"/>
              </a:rPr>
              <a:t>B</a:t>
            </a:r>
            <a:r>
              <a:rPr sz="1575" spc="7" baseline="-21164" dirty="0">
                <a:latin typeface="Arial MT"/>
                <a:cs typeface="Arial MT"/>
              </a:rPr>
              <a:t>C</a:t>
            </a:r>
            <a:r>
              <a:rPr sz="1575" spc="209" baseline="-21164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output before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575" spc="7" baseline="-21164" dirty="0">
                <a:latin typeface="Arial MT"/>
                <a:cs typeface="Arial MT"/>
              </a:rPr>
              <a:t>1 </a:t>
            </a:r>
            <a:r>
              <a:rPr sz="1575" spc="-412" baseline="-2116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commits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65228" y="5907025"/>
            <a:ext cx="2619375" cy="563880"/>
          </a:xfrm>
          <a:custGeom>
            <a:avLst/>
            <a:gdLst/>
            <a:ahLst/>
            <a:cxnLst/>
            <a:rect l="l" t="t" r="r" b="b"/>
            <a:pathLst>
              <a:path w="2619375" h="563879">
                <a:moveTo>
                  <a:pt x="438391" y="93980"/>
                </a:moveTo>
                <a:lnTo>
                  <a:pt x="445776" y="57398"/>
                </a:lnTo>
                <a:lnTo>
                  <a:pt x="465916" y="27525"/>
                </a:lnTo>
                <a:lnTo>
                  <a:pt x="495789" y="7385"/>
                </a:lnTo>
                <a:lnTo>
                  <a:pt x="532371" y="0"/>
                </a:lnTo>
                <a:lnTo>
                  <a:pt x="801865" y="0"/>
                </a:lnTo>
                <a:lnTo>
                  <a:pt x="1347076" y="0"/>
                </a:lnTo>
                <a:lnTo>
                  <a:pt x="2525255" y="0"/>
                </a:lnTo>
                <a:lnTo>
                  <a:pt x="2561837" y="7385"/>
                </a:lnTo>
                <a:lnTo>
                  <a:pt x="2591709" y="27525"/>
                </a:lnTo>
                <a:lnTo>
                  <a:pt x="2611850" y="57398"/>
                </a:lnTo>
                <a:lnTo>
                  <a:pt x="2619235" y="93980"/>
                </a:lnTo>
                <a:lnTo>
                  <a:pt x="2619235" y="234950"/>
                </a:lnTo>
                <a:lnTo>
                  <a:pt x="2619235" y="469900"/>
                </a:lnTo>
                <a:lnTo>
                  <a:pt x="2611850" y="506481"/>
                </a:lnTo>
                <a:lnTo>
                  <a:pt x="2591709" y="536354"/>
                </a:lnTo>
                <a:lnTo>
                  <a:pt x="2561837" y="556494"/>
                </a:lnTo>
                <a:lnTo>
                  <a:pt x="2525255" y="563880"/>
                </a:lnTo>
                <a:lnTo>
                  <a:pt x="1347076" y="563880"/>
                </a:lnTo>
                <a:lnTo>
                  <a:pt x="801865" y="563880"/>
                </a:lnTo>
                <a:lnTo>
                  <a:pt x="532371" y="563880"/>
                </a:lnTo>
                <a:lnTo>
                  <a:pt x="495789" y="556494"/>
                </a:lnTo>
                <a:lnTo>
                  <a:pt x="465916" y="536354"/>
                </a:lnTo>
                <a:lnTo>
                  <a:pt x="445776" y="506481"/>
                </a:lnTo>
                <a:lnTo>
                  <a:pt x="438391" y="469900"/>
                </a:lnTo>
                <a:lnTo>
                  <a:pt x="438391" y="234950"/>
                </a:lnTo>
                <a:lnTo>
                  <a:pt x="0" y="6337"/>
                </a:lnTo>
                <a:lnTo>
                  <a:pt x="438391" y="939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7216" y="5962865"/>
            <a:ext cx="163448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880" marR="30480" indent="-39941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B</a:t>
            </a:r>
            <a:r>
              <a:rPr sz="1575" baseline="-21164" dirty="0">
                <a:latin typeface="Arial MT"/>
                <a:cs typeface="Arial MT"/>
              </a:rPr>
              <a:t>A</a:t>
            </a:r>
            <a:r>
              <a:rPr sz="1575" spc="104" baseline="-21164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output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after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575" spc="7" baseline="-21164" dirty="0">
                <a:latin typeface="Arial MT"/>
                <a:cs typeface="Arial MT"/>
              </a:rPr>
              <a:t>0 </a:t>
            </a:r>
            <a:r>
              <a:rPr sz="1575" spc="-412" baseline="-2116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commits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552" y="168782"/>
            <a:ext cx="68592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Concurrency</a:t>
            </a:r>
            <a:r>
              <a:rPr sz="3200" spc="-45" dirty="0"/>
              <a:t> </a:t>
            </a:r>
            <a:r>
              <a:rPr sz="3200" spc="-5" dirty="0"/>
              <a:t>Control</a:t>
            </a:r>
            <a:r>
              <a:rPr sz="3200" spc="-40" dirty="0"/>
              <a:t> </a:t>
            </a:r>
            <a:r>
              <a:rPr sz="3200" spc="-5" dirty="0"/>
              <a:t>and</a:t>
            </a:r>
            <a:r>
              <a:rPr sz="3200" spc="-45" dirty="0"/>
              <a:t> </a:t>
            </a:r>
            <a:r>
              <a:rPr sz="3200" spc="-5" dirty="0"/>
              <a:t>Recovery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52663" y="1127897"/>
            <a:ext cx="8192770" cy="437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8465" marR="54229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concurrent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single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single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819785" lvl="1" indent="-28765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buffer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items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endParaRPr sz="1800">
              <a:latin typeface="Arial MT"/>
              <a:cs typeface="Arial MT"/>
            </a:endParaRPr>
          </a:p>
          <a:p>
            <a:pPr marL="418465" marR="467359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assume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if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transaction</a:t>
            </a:r>
            <a:r>
              <a:rPr sz="2000" i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950" i="1" baseline="-21367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950" i="1" spc="292" baseline="-21367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has</a:t>
            </a:r>
            <a:r>
              <a:rPr sz="20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modified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an</a:t>
            </a:r>
            <a:r>
              <a:rPr sz="20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item,</a:t>
            </a:r>
            <a:r>
              <a:rPr sz="20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no</a:t>
            </a:r>
            <a:r>
              <a:rPr sz="20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other </a:t>
            </a:r>
            <a:r>
              <a:rPr sz="2000" i="1" spc="-5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transaction can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modify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same item until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950" i="1" baseline="-21367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950" i="1" spc="7" baseline="-21367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has </a:t>
            </a:r>
            <a:r>
              <a:rPr sz="2000" i="1" spc="-5" dirty="0">
                <a:solidFill>
                  <a:srgbClr val="001F5F"/>
                </a:solidFill>
                <a:latin typeface="Arial"/>
                <a:cs typeface="Arial"/>
              </a:rPr>
              <a:t>committed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or </a:t>
            </a:r>
            <a:r>
              <a:rPr sz="20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1F5F"/>
                </a:solidFill>
                <a:latin typeface="Arial"/>
                <a:cs typeface="Arial"/>
              </a:rPr>
              <a:t>aborted</a:t>
            </a:r>
            <a:endParaRPr sz="2000">
              <a:latin typeface="Arial"/>
              <a:cs typeface="Arial"/>
            </a:endParaRPr>
          </a:p>
          <a:p>
            <a:pPr marL="819785" marR="432434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i.e.,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uncommitted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should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endParaRPr sz="1800">
              <a:latin typeface="Arial MT"/>
              <a:cs typeface="Arial MT"/>
            </a:endParaRPr>
          </a:p>
          <a:p>
            <a:pPr marL="1162685" marR="263525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63320" algn="l"/>
              </a:tabLst>
            </a:pPr>
            <a:r>
              <a:rPr sz="1800" spc="-10" dirty="0">
                <a:latin typeface="Arial MT"/>
                <a:cs typeface="Arial MT"/>
              </a:rPr>
              <a:t>Otherwise,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800" i="1" spc="7" baseline="-20833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1800" i="1" spc="225" baseline="-20833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</a:t>
            </a:r>
            <a:r>
              <a:rPr sz="1800" i="1" spc="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800" i="1" spc="7" baseline="-20833" dirty="0">
                <a:solidFill>
                  <a:srgbClr val="001F5F"/>
                </a:solidFill>
                <a:latin typeface="Arial"/>
                <a:cs typeface="Arial"/>
              </a:rPr>
              <a:t>2</a:t>
            </a:r>
            <a:r>
              <a:rPr sz="1800" i="1" spc="225" baseline="-20833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commits,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800" i="1" baseline="-20833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1800" i="1" spc="-7" baseline="-20833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abort?</a:t>
            </a:r>
            <a:endParaRPr sz="1800">
              <a:latin typeface="Arial MT"/>
              <a:cs typeface="Arial MT"/>
            </a:endParaRPr>
          </a:p>
          <a:p>
            <a:pPr marL="819785" marR="600075" lvl="1" indent="-28702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ensured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obtaining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exclusive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</a:t>
            </a:r>
            <a:r>
              <a:rPr sz="1800" spc="-10" dirty="0">
                <a:latin typeface="Arial MT"/>
                <a:cs typeface="Arial MT"/>
              </a:rPr>
              <a:t>updated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items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holding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locks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</a:t>
            </a:r>
            <a:r>
              <a:rPr sz="1800" spc="-5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(strict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two-phase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locking)</a:t>
            </a:r>
            <a:endParaRPr sz="1800">
              <a:latin typeface="Arial MT"/>
              <a:cs typeface="Arial MT"/>
            </a:endParaRPr>
          </a:p>
          <a:p>
            <a:pPr marL="4191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interspersed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5985" y="168782"/>
            <a:ext cx="5282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Undo</a:t>
            </a:r>
            <a:r>
              <a:rPr sz="3200" spc="-50" dirty="0"/>
              <a:t> </a:t>
            </a:r>
            <a:r>
              <a:rPr sz="3200" spc="-5" dirty="0"/>
              <a:t>and</a:t>
            </a:r>
            <a:r>
              <a:rPr sz="3200" spc="-30" dirty="0"/>
              <a:t> </a:t>
            </a:r>
            <a:r>
              <a:rPr sz="3200" spc="-5" dirty="0"/>
              <a:t>Redo</a:t>
            </a:r>
            <a:r>
              <a:rPr sz="3200" spc="-35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3463" y="1053352"/>
            <a:ext cx="8142605" cy="36823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Redo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Transactions</a:t>
            </a:r>
            <a:endParaRPr sz="2000">
              <a:latin typeface="Arial"/>
              <a:cs typeface="Arial"/>
            </a:endParaRPr>
          </a:p>
          <a:p>
            <a:pPr marL="768985" marR="26987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68985" algn="l"/>
                <a:tab pos="769620" algn="l"/>
                <a:tab pos="1893570" algn="l"/>
              </a:tabLst>
            </a:pPr>
            <a:r>
              <a:rPr sz="2000" b="1" dirty="0">
                <a:latin typeface="Arial"/>
                <a:cs typeface="Arial"/>
              </a:rPr>
              <a:t>undo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)	--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restores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dirty="0">
                <a:latin typeface="Arial MT"/>
                <a:cs typeface="Arial MT"/>
              </a:rPr>
              <a:t> 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items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92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their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old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values,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backwards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endParaRPr sz="1950" baseline="-21367">
              <a:latin typeface="Arial"/>
              <a:cs typeface="Arial"/>
            </a:endParaRPr>
          </a:p>
          <a:p>
            <a:pPr marL="1111885" marR="68580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Each </a:t>
            </a:r>
            <a:r>
              <a:rPr sz="2000" spc="-5" dirty="0">
                <a:latin typeface="Arial MT"/>
                <a:cs typeface="Arial MT"/>
              </a:rPr>
              <a:t>time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data item </a:t>
            </a:r>
            <a:r>
              <a:rPr sz="2000" dirty="0">
                <a:latin typeface="Arial MT"/>
                <a:cs typeface="Arial MT"/>
              </a:rPr>
              <a:t>X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restored </a:t>
            </a:r>
            <a:r>
              <a:rPr sz="2000" spc="-5" dirty="0">
                <a:latin typeface="Arial MT"/>
                <a:cs typeface="Arial MT"/>
              </a:rPr>
              <a:t>to its </a:t>
            </a:r>
            <a:r>
              <a:rPr sz="2000" dirty="0">
                <a:latin typeface="Arial MT"/>
                <a:cs typeface="Arial MT"/>
              </a:rPr>
              <a:t>old </a:t>
            </a:r>
            <a:r>
              <a:rPr sz="2000" spc="-5" dirty="0">
                <a:latin typeface="Arial MT"/>
                <a:cs typeface="Arial MT"/>
              </a:rPr>
              <a:t>value </a:t>
            </a:r>
            <a:r>
              <a:rPr sz="2000" dirty="0">
                <a:latin typeface="Arial MT"/>
                <a:cs typeface="Arial MT"/>
              </a:rPr>
              <a:t>V a special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V&gt;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</a:t>
            </a:r>
            <a:endParaRPr sz="200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complete,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111885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62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i="1" dirty="0">
                <a:latin typeface="Arial"/>
                <a:cs typeface="Arial"/>
              </a:rPr>
              <a:t>&gt;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out.</a:t>
            </a:r>
            <a:endParaRPr sz="2000">
              <a:latin typeface="Arial MT"/>
              <a:cs typeface="Arial MT"/>
            </a:endParaRPr>
          </a:p>
          <a:p>
            <a:pPr marL="768985" marR="32131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68985" algn="l"/>
                <a:tab pos="769620" algn="l"/>
                <a:tab pos="1821814" algn="l"/>
              </a:tabLst>
            </a:pPr>
            <a:r>
              <a:rPr sz="2000" b="1" dirty="0">
                <a:latin typeface="Arial"/>
                <a:cs typeface="Arial"/>
              </a:rPr>
              <a:t>redo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)	--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items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30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values,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endParaRPr sz="1950" baseline="-21367">
              <a:latin typeface="Arial"/>
              <a:cs typeface="Arial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944" y="62484"/>
            <a:ext cx="520750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8624" y="168782"/>
            <a:ext cx="46964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Recovering</a:t>
            </a:r>
            <a:r>
              <a:rPr sz="3200" spc="-70" dirty="0"/>
              <a:t> </a:t>
            </a:r>
            <a:r>
              <a:rPr sz="3200" dirty="0"/>
              <a:t>from</a:t>
            </a:r>
            <a:r>
              <a:rPr sz="3200" spc="-50" dirty="0"/>
              <a:t> </a:t>
            </a:r>
            <a:r>
              <a:rPr sz="3200" spc="-5" dirty="0"/>
              <a:t>Failure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03463" y="1053352"/>
            <a:ext cx="7655559" cy="31794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failure:</a:t>
            </a:r>
            <a:endParaRPr sz="200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54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i="1" dirty="0">
                <a:latin typeface="Arial"/>
                <a:cs typeface="Arial"/>
              </a:rPr>
              <a:t>&gt;</a:t>
            </a:r>
            <a:r>
              <a:rPr sz="2000" dirty="0">
                <a:latin typeface="Arial MT"/>
                <a:cs typeface="Arial MT"/>
              </a:rPr>
              <a:t>,</a:t>
            </a:r>
            <a:endParaRPr sz="200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either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&lt;T</a:t>
            </a:r>
            <a:r>
              <a:rPr sz="1950" i="1" spc="7" baseline="-21367" dirty="0">
                <a:latin typeface="Arial"/>
                <a:cs typeface="Arial"/>
              </a:rPr>
              <a:t>i</a:t>
            </a:r>
            <a:r>
              <a:rPr sz="1950" i="1" spc="270" baseline="-21367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i="1" spc="-5" dirty="0">
                <a:latin typeface="Arial"/>
                <a:cs typeface="Arial"/>
              </a:rPr>
              <a:t>&gt;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or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endParaRPr sz="1950" baseline="-21367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abort</a:t>
            </a:r>
            <a:r>
              <a:rPr sz="2000" i="1" dirty="0">
                <a:latin typeface="Arial"/>
                <a:cs typeface="Arial"/>
              </a:rPr>
              <a:t>&gt;</a:t>
            </a:r>
            <a:r>
              <a:rPr sz="20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54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i="1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&lt;T</a:t>
            </a:r>
            <a:r>
              <a:rPr sz="1950" i="1" spc="7" baseline="-21367" dirty="0">
                <a:latin typeface="Arial"/>
                <a:cs typeface="Arial"/>
              </a:rPr>
              <a:t>i</a:t>
            </a:r>
            <a:r>
              <a:rPr sz="1950" i="1" baseline="-21367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i="1" spc="-5" dirty="0">
                <a:latin typeface="Arial"/>
                <a:cs typeface="Arial"/>
              </a:rPr>
              <a:t>&gt;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or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47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i="1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62483"/>
            <a:ext cx="662939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6916" y="168782"/>
            <a:ext cx="6117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Recovering</a:t>
            </a:r>
            <a:r>
              <a:rPr sz="3200" spc="-45" dirty="0"/>
              <a:t> </a:t>
            </a:r>
            <a:r>
              <a:rPr sz="3200" dirty="0"/>
              <a:t>from</a:t>
            </a:r>
            <a:r>
              <a:rPr sz="3200" spc="-25" dirty="0"/>
              <a:t> </a:t>
            </a:r>
            <a:r>
              <a:rPr sz="3200" spc="-5" dirty="0"/>
              <a:t>Failure</a:t>
            </a:r>
            <a:r>
              <a:rPr sz="3200" spc="-3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78063" y="1127897"/>
            <a:ext cx="8008620" cy="2586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  <a:tab pos="2028825" algn="l"/>
              </a:tabLst>
            </a:pPr>
            <a:r>
              <a:rPr sz="2000" dirty="0">
                <a:latin typeface="Arial MT"/>
                <a:cs typeface="Arial MT"/>
              </a:rPr>
              <a:t>Suppose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	transaction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&lt;T</a:t>
            </a:r>
            <a:r>
              <a:rPr sz="1950" i="1" spc="7" baseline="-21367" dirty="0">
                <a:latin typeface="Arial"/>
                <a:cs typeface="Arial"/>
              </a:rPr>
              <a:t>i</a:t>
            </a:r>
            <a:r>
              <a:rPr sz="1950" i="1" spc="270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i="1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tabLst>
                <a:tab pos="1252855" algn="l"/>
                <a:tab pos="3844925" algn="l"/>
              </a:tabLst>
            </a:pPr>
            <a:r>
              <a:rPr sz="2000" dirty="0">
                <a:latin typeface="Arial MT"/>
                <a:cs typeface="Arial MT"/>
              </a:rPr>
              <a:t>record	was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 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log,	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occurs,</a:t>
            </a:r>
            <a:endParaRPr sz="2000">
              <a:latin typeface="Arial MT"/>
              <a:cs typeface="Arial MT"/>
            </a:endParaRPr>
          </a:p>
          <a:p>
            <a:pPr marL="39370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  <a:tab pos="3252470" algn="l"/>
              </a:tabLst>
            </a:pP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	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300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</a:t>
            </a:r>
            <a:endParaRPr sz="2000">
              <a:latin typeface="Arial MT"/>
              <a:cs typeface="Arial MT"/>
            </a:endParaRPr>
          </a:p>
          <a:p>
            <a:pPr marL="794385" marR="58039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94385" algn="l"/>
                <a:tab pos="795020" algn="l"/>
              </a:tabLst>
            </a:pP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redo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redoes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original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 </a:t>
            </a:r>
            <a:r>
              <a:rPr sz="1950" i="1" spc="-525" baseline="-21367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including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the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steps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that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restored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old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84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2000" dirty="0">
                <a:latin typeface="Arial MT"/>
                <a:cs typeface="Arial MT"/>
              </a:rPr>
              <a:t>Known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repeating</a:t>
            </a:r>
            <a:r>
              <a:rPr sz="2000" b="1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2000" dirty="0">
                <a:latin typeface="Arial MT"/>
                <a:cs typeface="Arial MT"/>
              </a:rPr>
              <a:t>Seems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wasteful,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simplifies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greatly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196" y="62484"/>
            <a:ext cx="193700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3845" y="168782"/>
            <a:ext cx="1426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Outline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2" y="1447800"/>
            <a:ext cx="5960837" cy="205676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Classification</a:t>
            </a: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</a:t>
            </a: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Atomicity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Log-Based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Remote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Systems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95" y="118871"/>
            <a:ext cx="8301227" cy="7894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4007" y="210566"/>
            <a:ext cx="7856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Immediate</a:t>
            </a:r>
            <a:r>
              <a:rPr spc="15" dirty="0"/>
              <a:t> </a:t>
            </a:r>
            <a:r>
              <a:rPr spc="-10" dirty="0"/>
              <a:t>DB</a:t>
            </a:r>
            <a:r>
              <a:rPr spc="10" dirty="0"/>
              <a:t> </a:t>
            </a:r>
            <a:r>
              <a:rPr spc="-5" dirty="0"/>
              <a:t>Modification</a:t>
            </a:r>
            <a:r>
              <a:rPr spc="35" dirty="0"/>
              <a:t> </a:t>
            </a:r>
            <a:r>
              <a:rPr spc="-5" dirty="0"/>
              <a:t>Recovery</a:t>
            </a:r>
            <a:r>
              <a:rPr spc="15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0189" y="1117346"/>
            <a:ext cx="6396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Below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appears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three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instances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time.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0489" y="3851402"/>
            <a:ext cx="7596505" cy="22250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latin typeface="Arial MT"/>
                <a:cs typeface="Arial MT"/>
              </a:rPr>
              <a:t>Recovery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are:</a:t>
            </a:r>
            <a:endParaRPr sz="1800">
              <a:latin typeface="Arial MT"/>
              <a:cs typeface="Arial MT"/>
            </a:endParaRPr>
          </a:p>
          <a:p>
            <a:pPr marL="444500" indent="-407034">
              <a:lnSpc>
                <a:spcPts val="2050"/>
              </a:lnSpc>
              <a:spcBef>
                <a:spcPts val="505"/>
              </a:spcBef>
              <a:buAutoNum type="alphaLcParenBoth"/>
              <a:tabLst>
                <a:tab pos="444500" algn="l"/>
                <a:tab pos="445134" algn="l"/>
              </a:tabLst>
            </a:pP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):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restored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2000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1000,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records</a:t>
            </a:r>
            <a:endParaRPr sz="1800">
              <a:latin typeface="Arial MT"/>
              <a:cs typeface="Arial MT"/>
            </a:endParaRPr>
          </a:p>
          <a:p>
            <a:pPr marL="380365">
              <a:lnSpc>
                <a:spcPts val="2050"/>
              </a:lnSpc>
            </a:pP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B, </a:t>
            </a:r>
            <a:r>
              <a:rPr sz="1800" spc="-10" dirty="0">
                <a:latin typeface="Arial MT"/>
                <a:cs typeface="Arial MT"/>
              </a:rPr>
              <a:t>2000&gt;,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A, </a:t>
            </a:r>
            <a:r>
              <a:rPr sz="1800" spc="-10" dirty="0">
                <a:latin typeface="Arial MT"/>
                <a:cs typeface="Arial MT"/>
              </a:rPr>
              <a:t>1000&gt;,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spc="-5" dirty="0">
                <a:latin typeface="Arial MT"/>
                <a:cs typeface="Arial MT"/>
              </a:rPr>
              <a:t>&gt; 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written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</a:t>
            </a:r>
            <a:endParaRPr sz="1800">
              <a:latin typeface="Arial MT"/>
              <a:cs typeface="Arial MT"/>
            </a:endParaRPr>
          </a:p>
          <a:p>
            <a:pPr marL="381000" marR="30480" indent="-343535">
              <a:lnSpc>
                <a:spcPts val="1939"/>
              </a:lnSpc>
              <a:spcBef>
                <a:spcPts val="790"/>
              </a:spcBef>
              <a:buAutoNum type="alphaLcParenBoth" startAt="2"/>
              <a:tabLst>
                <a:tab pos="381000" algn="l"/>
                <a:tab pos="2106930" algn="l"/>
              </a:tabLst>
            </a:pP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dirty="0">
                <a:latin typeface="Arial MT"/>
                <a:cs typeface="Arial MT"/>
              </a:rPr>
              <a:t> 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1</a:t>
            </a:r>
            <a:r>
              <a:rPr sz="1800" dirty="0">
                <a:latin typeface="Arial MT"/>
                <a:cs typeface="Arial MT"/>
              </a:rPr>
              <a:t>):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B </a:t>
            </a:r>
            <a:r>
              <a:rPr sz="1800" spc="-5" dirty="0">
                <a:latin typeface="Arial MT"/>
                <a:cs typeface="Arial MT"/>
              </a:rPr>
              <a:t>are set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950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2050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restored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700.	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1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700&gt;,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1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spc="-5" dirty="0">
                <a:latin typeface="Arial MT"/>
                <a:cs typeface="Arial MT"/>
              </a:rPr>
              <a:t>&gt;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written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out.</a:t>
            </a:r>
            <a:endParaRPr sz="1800">
              <a:latin typeface="Arial MT"/>
              <a:cs typeface="Arial MT"/>
            </a:endParaRPr>
          </a:p>
          <a:p>
            <a:pPr marL="431800" marR="1442085" indent="-431800">
              <a:lnSpc>
                <a:spcPts val="2700"/>
              </a:lnSpc>
              <a:spcBef>
                <a:spcPts val="75"/>
              </a:spcBef>
              <a:buAutoNum type="alphaLcParenBoth" startAt="2"/>
              <a:tabLst>
                <a:tab pos="431800" algn="l"/>
              </a:tabLst>
            </a:pP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redo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1</a:t>
            </a:r>
            <a:r>
              <a:rPr sz="1800" dirty="0">
                <a:latin typeface="Arial MT"/>
                <a:cs typeface="Arial MT"/>
              </a:rPr>
              <a:t>):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5" dirty="0">
                <a:latin typeface="Arial MT"/>
                <a:cs typeface="Arial MT"/>
              </a:rPr>
              <a:t> are set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950 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2050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respectively.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C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600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9712" y="1665463"/>
            <a:ext cx="6388943" cy="203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511" y="62483"/>
            <a:ext cx="297484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4192" y="168782"/>
            <a:ext cx="2464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Checkpoints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2932"/>
            <a:ext cx="8225790" cy="44469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Redoing/undoing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slow</a:t>
            </a:r>
            <a:endParaRPr sz="2000">
              <a:latin typeface="Arial MT"/>
              <a:cs typeface="Arial MT"/>
            </a:endParaRPr>
          </a:p>
          <a:p>
            <a:pPr marL="812165" marR="295910" lvl="1" indent="-34290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Processing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entire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time-consuming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 the</a:t>
            </a:r>
            <a:r>
              <a:rPr sz="1800" spc="-10" dirty="0">
                <a:latin typeface="Arial MT"/>
                <a:cs typeface="Arial MT"/>
              </a:rPr>
              <a:t> 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spc="-5" dirty="0">
                <a:latin typeface="Arial MT"/>
                <a:cs typeface="Arial MT"/>
              </a:rPr>
              <a:t> run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  <a:p>
            <a:pPr marL="812165" marR="450215" lvl="1" indent="-34290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latin typeface="Arial MT"/>
                <a:cs typeface="Arial MT"/>
              </a:rPr>
              <a:t>We </a:t>
            </a:r>
            <a:r>
              <a:rPr sz="1800" spc="-5" dirty="0">
                <a:latin typeface="Arial MT"/>
                <a:cs typeface="Arial MT"/>
              </a:rPr>
              <a:t>might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unnecessarily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already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the </a:t>
            </a:r>
            <a:r>
              <a:rPr sz="1800" spc="-10" dirty="0">
                <a:latin typeface="Arial MT"/>
                <a:cs typeface="Arial MT"/>
              </a:rPr>
              <a:t>database.</a:t>
            </a:r>
            <a:endParaRPr sz="18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spc="-5" dirty="0">
                <a:latin typeface="Arial MT"/>
                <a:cs typeface="Arial MT"/>
              </a:rPr>
              <a:t>Streamline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procedure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periodically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performing</a:t>
            </a:r>
            <a:endParaRPr sz="2000">
              <a:latin typeface="Arial MT"/>
              <a:cs typeface="Arial MT"/>
            </a:endParaRPr>
          </a:p>
          <a:p>
            <a:pPr marL="39306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checkpointing</a:t>
            </a:r>
            <a:endParaRPr sz="2000">
              <a:latin typeface="Arial"/>
              <a:cs typeface="Arial"/>
            </a:endParaRPr>
          </a:p>
          <a:p>
            <a:pPr marL="812165" marR="562610" indent="-342900">
              <a:lnSpc>
                <a:spcPts val="2160"/>
              </a:lnSpc>
              <a:spcBef>
                <a:spcPts val="835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Output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residing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onto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stable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storage.</a:t>
            </a:r>
            <a:endParaRPr sz="18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535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Output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modified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buffer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disk.</a:t>
            </a:r>
            <a:endParaRPr sz="1800">
              <a:latin typeface="Arial MT"/>
              <a:cs typeface="Arial MT"/>
            </a:endParaRPr>
          </a:p>
          <a:p>
            <a:pPr marL="812800" marR="166370" indent="-342900">
              <a:lnSpc>
                <a:spcPts val="2160"/>
              </a:lnSpc>
              <a:spcBef>
                <a:spcPts val="80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latin typeface="Arial MT"/>
                <a:cs typeface="Arial MT"/>
              </a:rPr>
              <a:t>Write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checkpoint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&gt; onto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stable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list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the time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checkpoint.</a:t>
            </a:r>
            <a:endParaRPr sz="18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53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stopped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while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checkpointing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5851" y="62484"/>
            <a:ext cx="4393692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5532" y="168782"/>
            <a:ext cx="38823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Checkpoints</a:t>
            </a:r>
            <a:r>
              <a:rPr sz="3200" spc="-9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52663" y="1127897"/>
            <a:ext cx="8348980" cy="4576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6565" marR="81280" indent="-3810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56565" algn="l"/>
                <a:tab pos="457200" algn="l"/>
              </a:tabLst>
            </a:pP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i </a:t>
            </a:r>
            <a:r>
              <a:rPr sz="2000" dirty="0">
                <a:latin typeface="Arial MT"/>
                <a:cs typeface="Arial MT"/>
              </a:rPr>
              <a:t>that started before the checkpoint, and transactions that started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875665" marR="149860" lvl="1" indent="-34290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Scan </a:t>
            </a:r>
            <a:r>
              <a:rPr sz="1800" spc="-10" dirty="0">
                <a:latin typeface="Arial MT"/>
                <a:cs typeface="Arial MT"/>
              </a:rPr>
              <a:t>backwards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end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find the most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</a:t>
            </a:r>
            <a:r>
              <a:rPr sz="1800" b="1" spc="-5" dirty="0">
                <a:latin typeface="Arial"/>
                <a:cs typeface="Arial"/>
              </a:rPr>
              <a:t>checkpoint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&gt;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876300" marR="203200" lvl="1" indent="-34290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L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started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checkpoint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</a:t>
            </a:r>
            <a:endParaRPr sz="1800">
              <a:latin typeface="Arial MT"/>
              <a:cs typeface="Arial MT"/>
            </a:endParaRPr>
          </a:p>
          <a:p>
            <a:pPr marL="876300" marR="434975" lvl="1" indent="-34290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Transactions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aborted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checkpoint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already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stable </a:t>
            </a:r>
            <a:r>
              <a:rPr sz="1800" spc="-10" dirty="0">
                <a:latin typeface="Arial MT"/>
                <a:cs typeface="Arial MT"/>
              </a:rPr>
              <a:t>storage.</a:t>
            </a:r>
            <a:endParaRPr sz="1800">
              <a:latin typeface="Arial MT"/>
              <a:cs typeface="Arial MT"/>
            </a:endParaRPr>
          </a:p>
          <a:p>
            <a:pPr marL="457200" indent="-3810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56565" algn="l"/>
                <a:tab pos="457200" algn="l"/>
              </a:tabLst>
            </a:pP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operations</a:t>
            </a:r>
            <a:endParaRPr sz="2000">
              <a:latin typeface="Arial MT"/>
              <a:cs typeface="Arial MT"/>
            </a:endParaRPr>
          </a:p>
          <a:p>
            <a:pPr marL="876300" marR="358775" lvl="1" indent="-34353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10" dirty="0">
                <a:latin typeface="Arial MT"/>
                <a:cs typeface="Arial MT"/>
              </a:rPr>
              <a:t>Continue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scanning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backwards</a:t>
            </a:r>
            <a:r>
              <a:rPr sz="1800" spc="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till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17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spc="-5" dirty="0">
                <a:latin typeface="Arial MT"/>
                <a:cs typeface="Arial MT"/>
              </a:rPr>
              <a:t>&gt;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876300" marR="346710" lvl="1" indent="-34290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Parts of log prior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earliest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spc="-5" dirty="0">
                <a:latin typeface="Arial MT"/>
                <a:cs typeface="Arial MT"/>
              </a:rPr>
              <a:t>&gt; record </a:t>
            </a:r>
            <a:r>
              <a:rPr sz="1800" spc="-10" dirty="0">
                <a:latin typeface="Arial MT"/>
                <a:cs typeface="Arial MT"/>
              </a:rPr>
              <a:t>above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not needed for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recovery,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erased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whenever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desired.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083" y="62484"/>
            <a:ext cx="52532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5732" y="168782"/>
            <a:ext cx="47434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40" dirty="0"/>
              <a:t> </a:t>
            </a:r>
            <a:r>
              <a:rPr sz="3200" spc="-5" dirty="0"/>
              <a:t>of</a:t>
            </a:r>
            <a:r>
              <a:rPr sz="3200" spc="-40" dirty="0"/>
              <a:t> </a:t>
            </a:r>
            <a:r>
              <a:rPr sz="3200" spc="-5" dirty="0"/>
              <a:t>Checkpoints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198052" y="4468114"/>
            <a:ext cx="6731634" cy="145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 </a:t>
            </a:r>
            <a:r>
              <a:rPr sz="2000" dirty="0">
                <a:latin typeface="Arial MT"/>
                <a:cs typeface="Arial MT"/>
              </a:rPr>
              <a:t>can be ignored (updates already output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disk due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checkpoint)</a:t>
            </a:r>
            <a:endParaRPr sz="2000">
              <a:latin typeface="Arial MT"/>
              <a:cs typeface="Arial MT"/>
            </a:endParaRPr>
          </a:p>
          <a:p>
            <a:pPr marL="381000" indent="-342900">
              <a:lnSpc>
                <a:spcPct val="100000"/>
              </a:lnSpc>
              <a:spcBef>
                <a:spcPts val="845"/>
              </a:spcBef>
              <a:buClr>
                <a:srgbClr val="001F5F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r>
              <a:rPr sz="1950" spc="240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spc="10" dirty="0">
                <a:latin typeface="Arial"/>
                <a:cs typeface="Arial"/>
              </a:rPr>
              <a:t>T</a:t>
            </a:r>
            <a:r>
              <a:rPr sz="1950" spc="15" baseline="-21367" dirty="0">
                <a:latin typeface="Arial MT"/>
                <a:cs typeface="Arial MT"/>
              </a:rPr>
              <a:t>3</a:t>
            </a:r>
            <a:r>
              <a:rPr sz="1950" spc="254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redone.</a:t>
            </a:r>
            <a:endParaRPr sz="2000">
              <a:latin typeface="Arial MT"/>
              <a:cs typeface="Arial MT"/>
            </a:endParaRPr>
          </a:p>
          <a:p>
            <a:pPr marL="3810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4</a:t>
            </a:r>
            <a:r>
              <a:rPr sz="1950" spc="209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3850" y="1562097"/>
            <a:ext cx="5645150" cy="2252980"/>
            <a:chOff x="1593850" y="1562097"/>
            <a:chExt cx="5645150" cy="2252980"/>
          </a:xfrm>
        </p:grpSpPr>
        <p:sp>
          <p:nvSpPr>
            <p:cNvPr id="6" name="object 6"/>
            <p:cNvSpPr/>
            <p:nvPr/>
          </p:nvSpPr>
          <p:spPr>
            <a:xfrm>
              <a:off x="1600200" y="1600200"/>
              <a:ext cx="5575300" cy="0"/>
            </a:xfrm>
            <a:custGeom>
              <a:avLst/>
              <a:gdLst/>
              <a:ahLst/>
              <a:cxnLst/>
              <a:rect l="l" t="t" r="r" b="b"/>
              <a:pathLst>
                <a:path w="5575300">
                  <a:moveTo>
                    <a:pt x="0" y="0"/>
                  </a:moveTo>
                  <a:lnTo>
                    <a:pt x="5575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2801" y="15620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5600" y="1600200"/>
              <a:ext cx="0" cy="2209800"/>
            </a:xfrm>
            <a:custGeom>
              <a:avLst/>
              <a:gdLst/>
              <a:ahLst/>
              <a:cxnLst/>
              <a:rect l="l" t="t" r="r" b="b"/>
              <a:pathLst>
                <a:path h="2209800">
                  <a:moveTo>
                    <a:pt x="0" y="0"/>
                  </a:moveTo>
                  <a:lnTo>
                    <a:pt x="0" y="2209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67400" y="1600200"/>
              <a:ext cx="0" cy="2209800"/>
            </a:xfrm>
            <a:custGeom>
              <a:avLst/>
              <a:gdLst/>
              <a:ahLst/>
              <a:cxnLst/>
              <a:rect l="l" t="t" r="r" b="b"/>
              <a:pathLst>
                <a:path h="2209800">
                  <a:moveTo>
                    <a:pt x="0" y="0"/>
                  </a:moveTo>
                  <a:lnTo>
                    <a:pt x="0" y="2209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56864" y="1255712"/>
            <a:ext cx="29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i="1" spc="-85" dirty="0">
                <a:latin typeface="Arial"/>
                <a:cs typeface="Arial"/>
              </a:rPr>
              <a:t>T</a:t>
            </a:r>
            <a:r>
              <a:rPr sz="1950" i="1" spc="-127" baseline="-21367" dirty="0">
                <a:latin typeface="Arial"/>
                <a:cs typeface="Arial"/>
              </a:rPr>
              <a:t>c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98490" y="1231900"/>
            <a:ext cx="278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f</a:t>
            </a:r>
            <a:endParaRPr sz="1950" baseline="-213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71827" y="1981200"/>
            <a:ext cx="4200525" cy="1371600"/>
            <a:chOff x="1671827" y="1981200"/>
            <a:chExt cx="4200525" cy="1371600"/>
          </a:xfrm>
        </p:grpSpPr>
        <p:sp>
          <p:nvSpPr>
            <p:cNvPr id="13" name="object 13"/>
            <p:cNvSpPr/>
            <p:nvPr/>
          </p:nvSpPr>
          <p:spPr>
            <a:xfrm>
              <a:off x="1676399" y="1981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399" y="2057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8400" y="1981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3200" y="2362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200" y="2438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05200" y="2362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2743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62400" y="2819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4400" y="2743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399" y="32004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399" y="32766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7399" y="32004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80564" y="1654784"/>
            <a:ext cx="3748404" cy="159067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6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endParaRPr sz="1950" baseline="-21367">
              <a:latin typeface="Arial MT"/>
              <a:cs typeface="Arial MT"/>
            </a:endParaRPr>
          </a:p>
          <a:p>
            <a:pPr marL="1009650">
              <a:lnSpc>
                <a:spcPct val="100000"/>
              </a:lnSpc>
              <a:spcBef>
                <a:spcPts val="464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endParaRPr sz="1950" baseline="-21367">
              <a:latin typeface="Arial MT"/>
              <a:cs typeface="Arial MT"/>
            </a:endParaRPr>
          </a:p>
          <a:p>
            <a:pPr marL="2228850">
              <a:lnSpc>
                <a:spcPct val="100000"/>
              </a:lnSpc>
              <a:spcBef>
                <a:spcPts val="60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3</a:t>
            </a:r>
            <a:endParaRPr sz="1950" baseline="-21367">
              <a:latin typeface="Arial MT"/>
              <a:cs typeface="Arial MT"/>
            </a:endParaRPr>
          </a:p>
          <a:p>
            <a:pPr marR="43180" algn="r">
              <a:lnSpc>
                <a:spcPct val="100000"/>
              </a:lnSpc>
              <a:spcBef>
                <a:spcPts val="120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4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0939" y="3846512"/>
            <a:ext cx="1245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checkpoint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84027" y="3822588"/>
            <a:ext cx="1591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9026" y="3042157"/>
            <a:ext cx="38855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Recovery</a:t>
            </a:r>
            <a:r>
              <a:rPr sz="3200" spc="-80" dirty="0"/>
              <a:t> </a:t>
            </a:r>
            <a:r>
              <a:rPr sz="3200" spc="-5" dirty="0"/>
              <a:t>Algorithm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975" y="168782"/>
            <a:ext cx="3885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80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7088" y="1273628"/>
            <a:ext cx="6760845" cy="15386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25450" indent="-413384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25450" algn="l"/>
                <a:tab pos="426084" algn="l"/>
              </a:tabLst>
            </a:pPr>
            <a:r>
              <a:rPr sz="2000" b="1" dirty="0">
                <a:latin typeface="Arial"/>
                <a:cs typeface="Arial"/>
              </a:rPr>
              <a:t>So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far: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covered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key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concepts</a:t>
            </a:r>
            <a:endParaRPr sz="2000">
              <a:latin typeface="Arial MT"/>
              <a:cs typeface="Arial MT"/>
            </a:endParaRPr>
          </a:p>
          <a:p>
            <a:pPr marL="355600" marR="120650" indent="-343535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25450" algn="l"/>
                <a:tab pos="426084" algn="l"/>
              </a:tabLst>
            </a:pPr>
            <a:r>
              <a:rPr dirty="0"/>
              <a:t>	</a:t>
            </a:r>
            <a:r>
              <a:rPr sz="2000" b="1" spc="5" dirty="0">
                <a:latin typeface="Arial"/>
                <a:cs typeface="Arial"/>
              </a:rPr>
              <a:t>Now</a:t>
            </a:r>
            <a:r>
              <a:rPr sz="2000" spc="5" dirty="0">
                <a:latin typeface="Arial MT"/>
                <a:cs typeface="Arial MT"/>
              </a:rPr>
              <a:t>: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components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endParaRPr sz="2000">
              <a:latin typeface="Arial MT"/>
              <a:cs typeface="Arial MT"/>
            </a:endParaRPr>
          </a:p>
          <a:p>
            <a:pPr marL="425450" indent="-413384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25450" algn="l"/>
                <a:tab pos="426084" algn="l"/>
              </a:tabLst>
            </a:pPr>
            <a:r>
              <a:rPr sz="2000" b="1" dirty="0">
                <a:latin typeface="Arial"/>
                <a:cs typeface="Arial"/>
              </a:rPr>
              <a:t>Later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extensions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allow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concurrency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975" y="168782"/>
            <a:ext cx="3885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80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8063" y="1052932"/>
            <a:ext cx="8305165" cy="47002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b="1" dirty="0">
                <a:latin typeface="Arial"/>
                <a:cs typeface="Arial"/>
              </a:rPr>
              <a:t>Logging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(during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operation):</a:t>
            </a:r>
            <a:endParaRPr sz="2000">
              <a:latin typeface="Arial MT"/>
              <a:cs typeface="Arial MT"/>
            </a:endParaRPr>
          </a:p>
          <a:p>
            <a:pPr marL="858519" lvl="1" indent="-35115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57885" algn="l"/>
                <a:tab pos="858519" algn="l"/>
              </a:tabLst>
            </a:pP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187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start</a:t>
            </a:r>
            <a:endParaRPr sz="1800">
              <a:latin typeface="Arial MT"/>
              <a:cs typeface="Arial MT"/>
            </a:endParaRPr>
          </a:p>
          <a:p>
            <a:pPr marL="858519" lvl="1" indent="-35115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57885" algn="l"/>
                <a:tab pos="858519" algn="l"/>
              </a:tabLst>
            </a:pP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2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7943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commit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-10" dirty="0">
                <a:latin typeface="Arial MT"/>
                <a:cs typeface="Arial MT"/>
              </a:rPr>
              <a:t> end</a:t>
            </a:r>
            <a:endParaRPr sz="1800">
              <a:latin typeface="Arial MT"/>
              <a:cs typeface="Arial MT"/>
            </a:endParaRPr>
          </a:p>
          <a:p>
            <a:pPr marL="3937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b="1" dirty="0">
                <a:latin typeface="Arial"/>
                <a:cs typeface="Arial"/>
              </a:rPr>
              <a:t>Transaction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rollback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(during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normal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operation)</a:t>
            </a:r>
            <a:endParaRPr sz="2000">
              <a:latin typeface="Arial"/>
              <a:cs typeface="Arial"/>
            </a:endParaRPr>
          </a:p>
          <a:p>
            <a:pPr marL="7943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94385" algn="l"/>
                <a:tab pos="795020" algn="l"/>
              </a:tabLst>
            </a:pPr>
            <a:r>
              <a:rPr sz="1800" spc="-10" dirty="0">
                <a:latin typeface="Arial MT"/>
                <a:cs typeface="Arial MT"/>
              </a:rPr>
              <a:t>Let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1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</a:t>
            </a:r>
            <a:endParaRPr sz="1800">
              <a:latin typeface="Arial MT"/>
              <a:cs typeface="Arial MT"/>
            </a:endParaRPr>
          </a:p>
          <a:p>
            <a:pPr marL="794385" marR="487680" lvl="1" indent="-28702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94385" algn="l"/>
                <a:tab pos="795020" algn="l"/>
              </a:tabLst>
            </a:pPr>
            <a:r>
              <a:rPr sz="1800" spc="-5" dirty="0">
                <a:latin typeface="Arial MT"/>
                <a:cs typeface="Arial MT"/>
              </a:rPr>
              <a:t>Scan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backwards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end,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spc="-5" dirty="0">
                <a:latin typeface="Arial MT"/>
                <a:cs typeface="Arial MT"/>
              </a:rPr>
              <a:t> 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 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2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writing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15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60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dirty="0">
                <a:latin typeface="Arial MT"/>
                <a:cs typeface="Arial MT"/>
              </a:rPr>
              <a:t>Write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480185" lvl="3" indent="-229235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480185" algn="l"/>
                <a:tab pos="1480820" algn="l"/>
              </a:tabLst>
            </a:pPr>
            <a:r>
              <a:rPr sz="1800" spc="-5" dirty="0">
                <a:latin typeface="Arial MT"/>
                <a:cs typeface="Arial MT"/>
              </a:rPr>
              <a:t>such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compensation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records</a:t>
            </a:r>
            <a:endParaRPr sz="1800">
              <a:latin typeface="Arial"/>
              <a:cs typeface="Arial"/>
            </a:endParaRPr>
          </a:p>
          <a:p>
            <a:pPr marL="7943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94385" algn="l"/>
                <a:tab pos="795020" algn="l"/>
              </a:tabLst>
            </a:pPr>
            <a:r>
              <a:rPr sz="1800" spc="-5" dirty="0">
                <a:latin typeface="Arial MT"/>
                <a:cs typeface="Arial MT"/>
              </a:rPr>
              <a:t>Once the record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9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spc="-5" dirty="0">
                <a:latin typeface="Arial MT"/>
                <a:cs typeface="Arial MT"/>
              </a:rPr>
              <a:t> stop the scan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log record</a:t>
            </a:r>
            <a:endParaRPr sz="1800">
              <a:latin typeface="Arial MT"/>
              <a:cs typeface="Arial MT"/>
            </a:endParaRPr>
          </a:p>
          <a:p>
            <a:pPr marL="794385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17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4" y="62484"/>
            <a:ext cx="581710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3792" y="168782"/>
            <a:ext cx="5305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spc="-5" dirty="0"/>
              <a:t>Algorithm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03463" y="1052932"/>
            <a:ext cx="8212455" cy="42335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b="1" spc="-5" dirty="0">
                <a:latin typeface="Arial"/>
                <a:cs typeface="Arial"/>
              </a:rPr>
              <a:t>Recovery from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failure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phases</a:t>
            </a:r>
            <a:endParaRPr sz="2000">
              <a:latin typeface="Arial MT"/>
              <a:cs typeface="Arial MT"/>
            </a:endParaRPr>
          </a:p>
          <a:p>
            <a:pPr marL="825500" marR="1094105" lvl="1" indent="-34353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Redo</a:t>
            </a:r>
            <a:r>
              <a:rPr sz="1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phase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replay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all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whether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committed,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aborted,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incomplete</a:t>
            </a:r>
            <a:endParaRPr sz="1800">
              <a:latin typeface="Arial MT"/>
              <a:cs typeface="Arial MT"/>
            </a:endParaRPr>
          </a:p>
          <a:p>
            <a:pPr marL="825500" lvl="1" indent="-34353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Undo phase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incomplete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endParaRPr sz="18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b="1" dirty="0">
                <a:latin typeface="Arial"/>
                <a:cs typeface="Arial"/>
              </a:rPr>
              <a:t>Redo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phase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825500" indent="-343535">
              <a:lnSpc>
                <a:spcPct val="100000"/>
              </a:lnSpc>
              <a:spcBef>
                <a:spcPts val="615"/>
              </a:spcBef>
              <a:buClr>
                <a:srgbClr val="FF9933"/>
              </a:buClr>
              <a:buSzPct val="108333"/>
              <a:buAutoNum type="arabicPeriod"/>
              <a:tabLst>
                <a:tab pos="824865" algn="l"/>
                <a:tab pos="825500" algn="l"/>
              </a:tabLst>
            </a:pPr>
            <a:r>
              <a:rPr sz="1800" spc="-5" dirty="0">
                <a:latin typeface="Arial MT"/>
                <a:cs typeface="Arial MT"/>
              </a:rPr>
              <a:t>Find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</a:t>
            </a:r>
            <a:r>
              <a:rPr sz="1800" b="1" spc="-5" dirty="0">
                <a:latin typeface="Arial"/>
                <a:cs typeface="Arial"/>
              </a:rPr>
              <a:t>checkpoint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&gt;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spc="-10" dirty="0">
                <a:latin typeface="Arial MT"/>
                <a:cs typeface="Arial MT"/>
              </a:rPr>
              <a:t> undo-list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825500" indent="-343535">
              <a:lnSpc>
                <a:spcPct val="100000"/>
              </a:lnSpc>
              <a:spcBef>
                <a:spcPts val="575"/>
              </a:spcBef>
              <a:buClr>
                <a:srgbClr val="FF9933"/>
              </a:buClr>
              <a:buSzPct val="108333"/>
              <a:buAutoNum type="arabicPeriod"/>
              <a:tabLst>
                <a:tab pos="824865" algn="l"/>
                <a:tab pos="825500" algn="l"/>
              </a:tabLst>
            </a:pPr>
            <a:r>
              <a:rPr sz="1800" spc="-5" dirty="0">
                <a:latin typeface="Arial MT"/>
                <a:cs typeface="Arial MT"/>
              </a:rPr>
              <a:t>Scan</a:t>
            </a:r>
            <a:r>
              <a:rPr sz="1800" spc="-10" dirty="0">
                <a:latin typeface="Arial MT"/>
                <a:cs typeface="Arial MT"/>
              </a:rPr>
              <a:t> forward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 </a:t>
            </a:r>
            <a:r>
              <a:rPr sz="1800" spc="-10" dirty="0">
                <a:latin typeface="Arial MT"/>
                <a:cs typeface="Arial MT"/>
              </a:rPr>
              <a:t>above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</a:t>
            </a:r>
            <a:r>
              <a:rPr sz="1800" b="1" spc="-5" dirty="0">
                <a:latin typeface="Arial"/>
                <a:cs typeface="Arial"/>
              </a:rPr>
              <a:t>checkpoint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 MT"/>
                <a:cs typeface="Arial MT"/>
              </a:rPr>
              <a:t>&gt; record</a:t>
            </a:r>
            <a:endParaRPr sz="1800">
              <a:latin typeface="Arial MT"/>
              <a:cs typeface="Arial MT"/>
            </a:endParaRPr>
          </a:p>
          <a:p>
            <a:pPr marL="1225550" marR="167005" lvl="1" indent="-342900">
              <a:lnSpc>
                <a:spcPct val="100000"/>
              </a:lnSpc>
              <a:spcBef>
                <a:spcPts val="725"/>
              </a:spcBef>
              <a:buClr>
                <a:srgbClr val="33CC33"/>
              </a:buClr>
              <a:buAutoNum type="arabicPeriod"/>
              <a:tabLst>
                <a:tab pos="1226185" algn="l"/>
                <a:tab pos="1226820" algn="l"/>
                <a:tab pos="2585085" algn="l"/>
              </a:tabLst>
            </a:pPr>
            <a:r>
              <a:rPr sz="1800" spc="-10" dirty="0">
                <a:latin typeface="Arial MT"/>
                <a:cs typeface="Arial MT"/>
              </a:rPr>
              <a:t>Whenever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	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 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2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 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 V</a:t>
            </a:r>
            <a:r>
              <a:rPr sz="1800" i="1" spc="-7" baseline="-20833" dirty="0">
                <a:latin typeface="Arial"/>
                <a:cs typeface="Arial"/>
              </a:rPr>
              <a:t>2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48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10" dirty="0">
                <a:latin typeface="Arial MT"/>
                <a:cs typeface="Arial MT"/>
              </a:rPr>
              <a:t>writing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V</a:t>
            </a:r>
            <a:r>
              <a:rPr sz="1800" i="1" baseline="-20833" dirty="0">
                <a:latin typeface="Arial"/>
                <a:cs typeface="Arial"/>
              </a:rPr>
              <a:t>2</a:t>
            </a:r>
            <a:r>
              <a:rPr sz="1800" i="1" spc="48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i="1" baseline="-20833" dirty="0">
                <a:latin typeface="Arial"/>
                <a:cs typeface="Arial"/>
              </a:rPr>
              <a:t>j</a:t>
            </a:r>
            <a:endParaRPr sz="1800" baseline="-20833">
              <a:latin typeface="Arial"/>
              <a:cs typeface="Arial"/>
            </a:endParaRPr>
          </a:p>
          <a:p>
            <a:pPr marL="1226185" lvl="1" indent="-3435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AutoNum type="arabicPeriod"/>
              <a:tabLst>
                <a:tab pos="1226185" algn="l"/>
                <a:tab pos="1226820" algn="l"/>
              </a:tabLst>
            </a:pPr>
            <a:r>
              <a:rPr sz="1800" spc="-10" dirty="0">
                <a:latin typeface="Arial MT"/>
                <a:cs typeface="Arial MT"/>
              </a:rPr>
              <a:t>Whenever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47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502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1226185" lvl="1" indent="-343535">
              <a:lnSpc>
                <a:spcPct val="100000"/>
              </a:lnSpc>
              <a:spcBef>
                <a:spcPts val="760"/>
              </a:spcBef>
              <a:buClr>
                <a:srgbClr val="33CC33"/>
              </a:buClr>
              <a:buAutoNum type="arabicPeriod"/>
              <a:tabLst>
                <a:tab pos="1226185" algn="l"/>
                <a:tab pos="1226820" algn="l"/>
              </a:tabLst>
            </a:pPr>
            <a:r>
              <a:rPr sz="1800" spc="-10" dirty="0">
                <a:latin typeface="Arial MT"/>
                <a:cs typeface="Arial MT"/>
              </a:rPr>
              <a:t>Whenever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494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commit</a:t>
            </a:r>
            <a:r>
              <a:rPr sz="1800" i="1" spc="-5" dirty="0">
                <a:latin typeface="Arial"/>
                <a:cs typeface="Arial"/>
              </a:rPr>
              <a:t>&gt; or</a:t>
            </a:r>
            <a:r>
              <a:rPr sz="1800" i="1" dirty="0">
                <a:latin typeface="Arial"/>
                <a:cs typeface="Arial"/>
              </a:rPr>
              <a:t> 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remove</a:t>
            </a:r>
            <a:endParaRPr sz="1800">
              <a:latin typeface="Arial MT"/>
              <a:cs typeface="Arial MT"/>
            </a:endParaRPr>
          </a:p>
          <a:p>
            <a:pPr marL="1226185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45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4" y="62484"/>
            <a:ext cx="581710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3792" y="168782"/>
            <a:ext cx="5305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spc="-5" dirty="0"/>
              <a:t>Algorithm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39963" y="1050217"/>
            <a:ext cx="8298815" cy="43668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31800" indent="-342900">
              <a:lnSpc>
                <a:spcPct val="100000"/>
              </a:lnSpc>
              <a:spcBef>
                <a:spcPts val="4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31165" algn="l"/>
                <a:tab pos="431800" algn="l"/>
              </a:tabLst>
            </a:pPr>
            <a:r>
              <a:rPr sz="2000" b="1" dirty="0">
                <a:latin typeface="Arial"/>
                <a:cs typeface="Arial"/>
              </a:rPr>
              <a:t>Undo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phase:</a:t>
            </a:r>
            <a:endParaRPr sz="2000">
              <a:latin typeface="Arial"/>
              <a:cs typeface="Arial"/>
            </a:endParaRPr>
          </a:p>
          <a:p>
            <a:pPr marL="889000" lvl="1" indent="-343535">
              <a:lnSpc>
                <a:spcPct val="100000"/>
              </a:lnSpc>
              <a:spcBef>
                <a:spcPts val="395"/>
              </a:spcBef>
              <a:buClr>
                <a:srgbClr val="FF9933"/>
              </a:buClr>
              <a:buSzPct val="108333"/>
              <a:buAutoNum type="arabicPeriod"/>
              <a:tabLst>
                <a:tab pos="888365" algn="l"/>
                <a:tab pos="889000" algn="l"/>
              </a:tabLst>
            </a:pPr>
            <a:r>
              <a:rPr sz="1800" spc="-5" dirty="0">
                <a:latin typeface="Arial MT"/>
                <a:cs typeface="Arial MT"/>
              </a:rPr>
              <a:t>Scan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backwards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</a:t>
            </a:r>
            <a:endParaRPr sz="1800">
              <a:latin typeface="Arial MT"/>
              <a:cs typeface="Arial MT"/>
            </a:endParaRPr>
          </a:p>
          <a:p>
            <a:pPr marL="1289685" marR="119380" lvl="2" indent="-342900">
              <a:lnSpc>
                <a:spcPts val="1939"/>
              </a:lnSpc>
              <a:spcBef>
                <a:spcPts val="760"/>
              </a:spcBef>
              <a:buClr>
                <a:srgbClr val="33CC33"/>
              </a:buClr>
              <a:buAutoNum type="arabicPeriod"/>
              <a:tabLst>
                <a:tab pos="1289685" algn="l"/>
                <a:tab pos="1290320" algn="l"/>
              </a:tabLst>
            </a:pPr>
            <a:r>
              <a:rPr sz="1800" spc="-10" dirty="0">
                <a:latin typeface="Arial MT"/>
                <a:cs typeface="Arial MT"/>
              </a:rPr>
              <a:t>Whenever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log record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2</a:t>
            </a:r>
            <a:r>
              <a:rPr sz="1800" i="1" spc="-5" dirty="0">
                <a:latin typeface="Arial"/>
                <a:cs typeface="Arial"/>
              </a:rPr>
              <a:t>&gt;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found </a:t>
            </a:r>
            <a:r>
              <a:rPr sz="1800" spc="-15" dirty="0">
                <a:latin typeface="Arial MT"/>
                <a:cs typeface="Arial MT"/>
              </a:rPr>
              <a:t>where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in </a:t>
            </a:r>
            <a:r>
              <a:rPr sz="1800" spc="-10" dirty="0">
                <a:latin typeface="Arial MT"/>
                <a:cs typeface="Arial MT"/>
              </a:rPr>
              <a:t>undo-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rollback:</a:t>
            </a:r>
            <a:endParaRPr sz="1800">
              <a:latin typeface="Arial MT"/>
              <a:cs typeface="Arial MT"/>
            </a:endParaRPr>
          </a:p>
          <a:p>
            <a:pPr marL="1696720" lvl="3" indent="-407034">
              <a:lnSpc>
                <a:spcPct val="100000"/>
              </a:lnSpc>
              <a:spcBef>
                <a:spcPts val="515"/>
              </a:spcBef>
              <a:buClr>
                <a:srgbClr val="FF9900"/>
              </a:buClr>
              <a:buAutoNum type="arabicPeriod"/>
              <a:tabLst>
                <a:tab pos="1696085" algn="l"/>
                <a:tab pos="169672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10" dirty="0">
                <a:latin typeface="Arial MT"/>
                <a:cs typeface="Arial MT"/>
              </a:rPr>
              <a:t> undo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10" dirty="0">
                <a:latin typeface="Arial MT"/>
                <a:cs typeface="Arial MT"/>
              </a:rPr>
              <a:t>writing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632585" lvl="3" indent="-3435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AutoNum type="arabicPeriod"/>
              <a:tabLst>
                <a:tab pos="1632585" algn="l"/>
                <a:tab pos="1633220" algn="l"/>
              </a:tabLst>
            </a:pP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2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 X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4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</a:t>
            </a:r>
            <a:r>
              <a:rPr sz="1800" i="1" spc="-7" baseline="-20833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289685" lvl="2" indent="-3435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AutoNum type="arabicPeriod"/>
              <a:tabLst>
                <a:tab pos="1289685" algn="l"/>
                <a:tab pos="1290320" algn="l"/>
              </a:tabLst>
            </a:pPr>
            <a:r>
              <a:rPr sz="1800" spc="-10" dirty="0">
                <a:latin typeface="Arial MT"/>
                <a:cs typeface="Arial MT"/>
              </a:rPr>
              <a:t>Whenever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undo-list,</a:t>
            </a:r>
            <a:endParaRPr sz="1800">
              <a:latin typeface="Arial MT"/>
              <a:cs typeface="Arial MT"/>
            </a:endParaRPr>
          </a:p>
          <a:p>
            <a:pPr marL="1632585" lvl="3" indent="-3435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AutoNum type="arabicPeriod"/>
              <a:tabLst>
                <a:tab pos="1632585" algn="l"/>
                <a:tab pos="1633220" algn="l"/>
              </a:tabLst>
            </a:pPr>
            <a:r>
              <a:rPr sz="1800" dirty="0">
                <a:latin typeface="Arial MT"/>
                <a:cs typeface="Arial MT"/>
              </a:rPr>
              <a:t>Write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9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632585" lvl="3" indent="-3435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AutoNum type="arabicPeriod"/>
              <a:tabLst>
                <a:tab pos="1632585" algn="l"/>
                <a:tab pos="1633220" algn="l"/>
              </a:tabLst>
            </a:pPr>
            <a:r>
              <a:rPr sz="1800" spc="-5" dirty="0">
                <a:latin typeface="Arial MT"/>
                <a:cs typeface="Arial MT"/>
              </a:rPr>
              <a:t>Remove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465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1289685" lvl="3" indent="-3435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AutoNum type="arabicPeriod"/>
              <a:tabLst>
                <a:tab pos="1289685" algn="l"/>
                <a:tab pos="1290320" algn="l"/>
              </a:tabLst>
            </a:pPr>
            <a:r>
              <a:rPr sz="1800" spc="-5" dirty="0">
                <a:latin typeface="Arial MT"/>
                <a:cs typeface="Arial MT"/>
              </a:rPr>
              <a:t>Stop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empty</a:t>
            </a:r>
            <a:endParaRPr sz="1800">
              <a:latin typeface="Arial MT"/>
              <a:cs typeface="Arial MT"/>
            </a:endParaRPr>
          </a:p>
          <a:p>
            <a:pPr marL="1632585" lvl="4" indent="-3435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Font typeface="Wingdings"/>
              <a:buChar char=""/>
              <a:tabLst>
                <a:tab pos="1632585" algn="l"/>
                <a:tab pos="1633220" algn="l"/>
              </a:tabLst>
            </a:pPr>
            <a:r>
              <a:rPr sz="1800" spc="-5" dirty="0">
                <a:latin typeface="Arial MT"/>
                <a:cs typeface="Arial MT"/>
              </a:rPr>
              <a:t>i.e.,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431165" marR="693420" indent="-342900">
              <a:lnSpc>
                <a:spcPts val="2160"/>
              </a:lnSpc>
              <a:spcBef>
                <a:spcPts val="8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31165" algn="l"/>
                <a:tab pos="431800" algn="l"/>
              </a:tabLst>
            </a:pP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phase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processing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commence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883" y="62484"/>
            <a:ext cx="46436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0532" y="168782"/>
            <a:ext cx="41325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45" dirty="0"/>
              <a:t> </a:t>
            </a:r>
            <a:r>
              <a:rPr sz="3200" spc="-5" dirty="0"/>
              <a:t>of</a:t>
            </a:r>
            <a:r>
              <a:rPr sz="3200" spc="-50" dirty="0"/>
              <a:t> </a:t>
            </a:r>
            <a:r>
              <a:rPr sz="3200" spc="-5" dirty="0"/>
              <a:t>Recovery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47" y="1274064"/>
            <a:ext cx="8604504" cy="4309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551" y="62483"/>
            <a:ext cx="462076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1201" y="168782"/>
            <a:ext cx="41090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Failure</a:t>
            </a:r>
            <a:r>
              <a:rPr sz="3200" spc="-90" dirty="0"/>
              <a:t> </a:t>
            </a:r>
            <a:r>
              <a:rPr sz="3200" spc="-5" dirty="0"/>
              <a:t>Classification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247380" cy="54197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Transaction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failure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marR="10604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Logical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errors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cannot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some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internal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error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condition</a:t>
            </a:r>
            <a:endParaRPr sz="2000">
              <a:latin typeface="Arial MT"/>
              <a:cs typeface="Arial MT"/>
            </a:endParaRPr>
          </a:p>
          <a:p>
            <a:pPr marL="756285" marR="46355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5" dirty="0">
                <a:latin typeface="Arial"/>
                <a:cs typeface="Arial"/>
              </a:rPr>
              <a:t>System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errors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terminate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error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condition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(e.g.,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deadlock)</a:t>
            </a:r>
            <a:endParaRPr sz="2000">
              <a:latin typeface="Arial MT"/>
              <a:cs typeface="Arial MT"/>
            </a:endParaRPr>
          </a:p>
          <a:p>
            <a:pPr marL="354965" marR="26860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System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crash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power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other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hardware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software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causes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crash.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Fail-stop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assumption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non-volatile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contents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assumed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corrupted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</a:t>
            </a:r>
            <a:endParaRPr sz="2000">
              <a:latin typeface="Arial MT"/>
              <a:cs typeface="Arial MT"/>
            </a:endParaRPr>
          </a:p>
          <a:p>
            <a:pPr marL="1099185" marR="212725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numerous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integrity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prevent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corruption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355600" marR="8763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Disk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failure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head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5" dirty="0">
                <a:latin typeface="Arial MT"/>
                <a:cs typeface="Arial MT"/>
              </a:rPr>
              <a:t> similar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destroys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  <a:p>
            <a:pPr marL="756285" marR="114935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Destruction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assumed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detectable: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5" dirty="0">
                <a:latin typeface="Arial MT"/>
                <a:cs typeface="Arial MT"/>
              </a:rPr>
              <a:t> drives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checksums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detect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355" y="62484"/>
            <a:ext cx="471068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7036" y="168782"/>
            <a:ext cx="41992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</a:t>
            </a:r>
            <a:r>
              <a:rPr sz="3200" spc="-55" dirty="0"/>
              <a:t> </a:t>
            </a:r>
            <a:r>
              <a:rPr sz="3200" spc="-5" dirty="0"/>
              <a:t>Record</a:t>
            </a:r>
            <a:r>
              <a:rPr sz="3200" spc="-40" dirty="0"/>
              <a:t> </a:t>
            </a:r>
            <a:r>
              <a:rPr sz="3200" spc="-5" dirty="0"/>
              <a:t>Buffering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7946390" cy="2785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304800" indent="-342900">
              <a:lnSpc>
                <a:spcPct val="100000"/>
              </a:lnSpc>
              <a:spcBef>
                <a:spcPts val="105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record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buffering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buffered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instead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3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Log records are output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stable storage when a block of log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full,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force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executed.</a:t>
            </a:r>
            <a:endParaRPr sz="2000">
              <a:latin typeface="Arial MT"/>
              <a:cs typeface="Arial MT"/>
            </a:endParaRPr>
          </a:p>
          <a:p>
            <a:pPr marL="354965" marR="126364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forcing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dirty="0">
                <a:latin typeface="Arial MT"/>
                <a:cs typeface="Arial MT"/>
              </a:rPr>
              <a:t>log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(including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record)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354965" marR="838200" indent="-342900">
              <a:lnSpc>
                <a:spcPct val="100000"/>
              </a:lnSpc>
              <a:spcBef>
                <a:spcPts val="84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Several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single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I/O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172" y="62483"/>
            <a:ext cx="61295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6852" y="168782"/>
            <a:ext cx="5617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</a:t>
            </a:r>
            <a:r>
              <a:rPr sz="3200" spc="-35" dirty="0"/>
              <a:t> </a:t>
            </a:r>
            <a:r>
              <a:rPr sz="3200" spc="-5" dirty="0"/>
              <a:t>Record</a:t>
            </a:r>
            <a:r>
              <a:rPr sz="3200" spc="-25" dirty="0"/>
              <a:t> </a:t>
            </a:r>
            <a:r>
              <a:rPr sz="3200" spc="-5" dirty="0"/>
              <a:t>Buffering</a:t>
            </a:r>
            <a:r>
              <a:rPr sz="3200" spc="-4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03463" y="1053352"/>
            <a:ext cx="8246109" cy="39871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below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buffered:</a:t>
            </a:r>
            <a:endParaRPr sz="2000">
              <a:latin typeface="Arial MT"/>
              <a:cs typeface="Arial MT"/>
            </a:endParaRPr>
          </a:p>
          <a:p>
            <a:pPr marL="768985" marR="8128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order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created.</a:t>
            </a:r>
            <a:endParaRPr sz="200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84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enters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768985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62" baseline="-21367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spc="-5" dirty="0">
                <a:latin typeface="Arial MT"/>
                <a:cs typeface="Arial MT"/>
              </a:rPr>
              <a:t>&gt;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768985" marR="20637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sz="2000" spc="-5" dirty="0">
                <a:latin typeface="Arial MT"/>
                <a:cs typeface="Arial MT"/>
              </a:rPr>
              <a:t>Before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 </a:t>
            </a:r>
            <a:r>
              <a:rPr sz="2000" dirty="0">
                <a:latin typeface="Arial MT"/>
                <a:cs typeface="Arial MT"/>
              </a:rPr>
              <a:t>log records pertaining </a:t>
            </a:r>
            <a:r>
              <a:rPr sz="2000" spc="-5" dirty="0">
                <a:latin typeface="Arial MT"/>
                <a:cs typeface="Arial MT"/>
              </a:rPr>
              <a:t>to data in </a:t>
            </a:r>
            <a:r>
              <a:rPr sz="2000" dirty="0">
                <a:latin typeface="Arial MT"/>
                <a:cs typeface="Arial MT"/>
              </a:rPr>
              <a:t>that block must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dirty="0">
                <a:latin typeface="Arial MT"/>
                <a:cs typeface="Arial MT"/>
              </a:rPr>
              <a:t>been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called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write-ahead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logging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WAL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rule</a:t>
            </a:r>
            <a:endParaRPr sz="2000">
              <a:latin typeface="Arial MT"/>
              <a:cs typeface="Arial MT"/>
            </a:endParaRPr>
          </a:p>
          <a:p>
            <a:pPr marL="1111885" marR="397510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  <a:tab pos="3170555" algn="l"/>
              </a:tabLst>
            </a:pPr>
            <a:r>
              <a:rPr sz="2000" spc="-5" dirty="0">
                <a:latin typeface="Arial MT"/>
                <a:cs typeface="Arial MT"/>
              </a:rPr>
              <a:t>Strictly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speaking,	WAL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2908" y="62484"/>
            <a:ext cx="425957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2588" y="168782"/>
            <a:ext cx="37484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Database</a:t>
            </a:r>
            <a:r>
              <a:rPr sz="3200" spc="-85" dirty="0"/>
              <a:t> </a:t>
            </a:r>
            <a:r>
              <a:rPr sz="3200" spc="-5" dirty="0"/>
              <a:t>Buffering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856220" cy="43986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maintains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in-memory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endParaRPr sz="2000">
              <a:latin typeface="Arial MT"/>
              <a:cs typeface="Arial MT"/>
            </a:endParaRPr>
          </a:p>
          <a:p>
            <a:pPr marL="756285" marR="26162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When a new block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needed, </a:t>
            </a:r>
            <a:r>
              <a:rPr sz="2000" spc="-5" dirty="0">
                <a:latin typeface="Arial MT"/>
                <a:cs typeface="Arial MT"/>
              </a:rPr>
              <a:t>if buffer is full </a:t>
            </a:r>
            <a:r>
              <a:rPr sz="2000" dirty="0">
                <a:latin typeface="Arial MT"/>
                <a:cs typeface="Arial MT"/>
              </a:rPr>
              <a:t>an </a:t>
            </a:r>
            <a:r>
              <a:rPr sz="2000" spc="-5" dirty="0">
                <a:latin typeface="Arial MT"/>
                <a:cs typeface="Arial MT"/>
              </a:rPr>
              <a:t>existing </a:t>
            </a:r>
            <a:r>
              <a:rPr sz="2000" dirty="0">
                <a:latin typeface="Arial MT"/>
                <a:cs typeface="Arial MT"/>
              </a:rPr>
              <a:t>block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removed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endParaRPr sz="2000">
              <a:latin typeface="Arial MT"/>
              <a:cs typeface="Arial MT"/>
            </a:endParaRPr>
          </a:p>
          <a:p>
            <a:pPr marL="756285" marR="29781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block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chosen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removal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disk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no-force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policy</a:t>
            </a:r>
            <a:r>
              <a:rPr sz="2000" spc="-10" dirty="0">
                <a:latin typeface="Arial MT"/>
                <a:cs typeface="Arial MT"/>
              </a:rPr>
              <a:t>: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i.e.,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force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policy</a:t>
            </a:r>
            <a:r>
              <a:rPr sz="2000" spc="-10" dirty="0">
                <a:latin typeface="Arial MT"/>
                <a:cs typeface="Arial MT"/>
              </a:rPr>
              <a:t>: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expensive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endParaRPr sz="2000">
              <a:latin typeface="Arial MT"/>
              <a:cs typeface="Arial MT"/>
            </a:endParaRPr>
          </a:p>
          <a:p>
            <a:pPr marL="355600" marR="18796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recovery algorithm supports the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steal 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policy</a:t>
            </a:r>
            <a:r>
              <a:rPr sz="2000" spc="-10" dirty="0">
                <a:latin typeface="Arial MT"/>
                <a:cs typeface="Arial MT"/>
              </a:rPr>
              <a:t>: </a:t>
            </a:r>
            <a:r>
              <a:rPr sz="2000" spc="-5" dirty="0">
                <a:latin typeface="Arial MT"/>
                <a:cs typeface="Arial MT"/>
              </a:rPr>
              <a:t>i.e., </a:t>
            </a:r>
            <a:r>
              <a:rPr sz="2000" dirty="0">
                <a:latin typeface="Arial MT"/>
                <a:cs typeface="Arial MT"/>
              </a:rPr>
              <a:t>blocks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uncommitted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2723" y="62484"/>
            <a:ext cx="567994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2404" y="168782"/>
            <a:ext cx="51682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Database</a:t>
            </a:r>
            <a:r>
              <a:rPr sz="3200" spc="-45" dirty="0"/>
              <a:t> </a:t>
            </a:r>
            <a:r>
              <a:rPr sz="3200" spc="-5" dirty="0"/>
              <a:t>Buffering</a:t>
            </a:r>
            <a:r>
              <a:rPr sz="3200" spc="-4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97417"/>
            <a:ext cx="8170545" cy="52546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25400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uncommitted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 </a:t>
            </a:r>
            <a:r>
              <a:rPr sz="2000" spc="-5" dirty="0">
                <a:latin typeface="Arial MT"/>
                <a:cs typeface="Arial MT"/>
              </a:rPr>
              <a:t>information for </a:t>
            </a:r>
            <a:r>
              <a:rPr sz="2000" dirty="0">
                <a:latin typeface="Arial MT"/>
                <a:cs typeface="Arial MT"/>
              </a:rPr>
              <a:t>the updates are output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the log on stable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latin typeface="Arial MT"/>
                <a:cs typeface="Arial MT"/>
              </a:rPr>
              <a:t>(Write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ahead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logging)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ts val="2160"/>
              </a:lnSpc>
              <a:spcBef>
                <a:spcPts val="8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in </a:t>
            </a:r>
            <a:r>
              <a:rPr sz="2000" dirty="0">
                <a:latin typeface="Arial MT"/>
                <a:cs typeface="Arial MT"/>
              </a:rPr>
              <a:t>progress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disk.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ensured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follows.</a:t>
            </a:r>
            <a:endParaRPr sz="2000">
              <a:latin typeface="Arial MT"/>
              <a:cs typeface="Arial MT"/>
            </a:endParaRPr>
          </a:p>
          <a:p>
            <a:pPr marL="812165" marR="203200" lvl="1" indent="-342900">
              <a:lnSpc>
                <a:spcPts val="1939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Before </a:t>
            </a:r>
            <a:r>
              <a:rPr sz="1800" spc="-10" dirty="0">
                <a:latin typeface="Arial MT"/>
                <a:cs typeface="Arial MT"/>
              </a:rPr>
              <a:t>writing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item, 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acquires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exclusive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data </a:t>
            </a:r>
            <a:r>
              <a:rPr sz="1800" spc="-10" dirty="0">
                <a:latin typeface="Arial MT"/>
                <a:cs typeface="Arial MT"/>
              </a:rPr>
              <a:t>item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spc="-10" dirty="0">
                <a:latin typeface="Arial MT"/>
                <a:cs typeface="Arial MT"/>
              </a:rPr>
              <a:t>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released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once</a:t>
            </a:r>
            <a:r>
              <a:rPr sz="1800" spc="-5" dirty="0">
                <a:latin typeface="Arial MT"/>
                <a:cs typeface="Arial MT"/>
              </a:rPr>
              <a:t> the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completed.</a:t>
            </a:r>
            <a:endParaRPr sz="18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1800" spc="-5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held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latches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output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block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disk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First </a:t>
            </a:r>
            <a:r>
              <a:rPr sz="1800" spc="-10" dirty="0">
                <a:latin typeface="Arial MT"/>
                <a:cs typeface="Arial MT"/>
              </a:rPr>
              <a:t>acquire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spc="-10" dirty="0">
                <a:latin typeface="Arial MT"/>
                <a:cs typeface="Arial MT"/>
              </a:rPr>
              <a:t>exclusive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endParaRPr sz="1800">
              <a:latin typeface="Arial MT"/>
              <a:cs typeface="Arial MT"/>
            </a:endParaRPr>
          </a:p>
          <a:p>
            <a:pPr marL="1213485" lvl="1" indent="-343535">
              <a:lnSpc>
                <a:spcPct val="100000"/>
              </a:lnSpc>
              <a:spcBef>
                <a:spcPts val="509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1800" spc="-10" dirty="0">
                <a:latin typeface="Arial MT"/>
                <a:cs typeface="Arial MT"/>
              </a:rPr>
              <a:t>Ensures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 </a:t>
            </a:r>
            <a:r>
              <a:rPr sz="1800" spc="-10" dirty="0">
                <a:latin typeface="Arial MT"/>
                <a:cs typeface="Arial MT"/>
              </a:rPr>
              <a:t>update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block</a:t>
            </a:r>
            <a:endParaRPr sz="18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39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1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flush</a:t>
            </a:r>
            <a:endParaRPr sz="18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36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block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</a:t>
            </a:r>
            <a:endParaRPr sz="18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360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Finally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release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block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196" y="62484"/>
            <a:ext cx="574700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8845" y="168782"/>
            <a:ext cx="5235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Buffer</a:t>
            </a:r>
            <a:r>
              <a:rPr sz="3200" spc="-45" dirty="0"/>
              <a:t> </a:t>
            </a:r>
            <a:r>
              <a:rPr sz="3200" spc="-5" dirty="0"/>
              <a:t>Management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990205" cy="33775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implemented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either</a:t>
            </a:r>
            <a:endParaRPr sz="2000">
              <a:latin typeface="Arial MT"/>
              <a:cs typeface="Arial MT"/>
            </a:endParaRPr>
          </a:p>
          <a:p>
            <a:pPr marL="756285" lvl="1" indent="-287655" algn="just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main-memory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reserved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endParaRPr sz="2000">
              <a:latin typeface="Arial MT"/>
              <a:cs typeface="Arial MT"/>
            </a:endParaRPr>
          </a:p>
          <a:p>
            <a:pPr marL="756285" lvl="1" indent="-287655" algn="just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virtual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endParaRPr sz="2000">
              <a:latin typeface="Arial MT"/>
              <a:cs typeface="Arial MT"/>
            </a:endParaRPr>
          </a:p>
          <a:p>
            <a:pPr marL="355600" indent="-342900" algn="just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Implementing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reserved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main-memory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drawbacks: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partitioned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before-hand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limiting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flexibility.</a:t>
            </a:r>
            <a:endParaRPr sz="2000">
              <a:latin typeface="Arial MT"/>
              <a:cs typeface="Arial MT"/>
            </a:endParaRPr>
          </a:p>
          <a:p>
            <a:pPr marL="756285" marR="57785" lvl="1" indent="-287020" algn="just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Needs may change, and although operating system knows best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divided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 </a:t>
            </a:r>
            <a:r>
              <a:rPr sz="2000" dirty="0">
                <a:latin typeface="Arial MT"/>
                <a:cs typeface="Arial MT"/>
              </a:rPr>
              <a:t>cannot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partitioning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196" y="62484"/>
            <a:ext cx="574700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8845" y="168782"/>
            <a:ext cx="5235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Buffer</a:t>
            </a:r>
            <a:r>
              <a:rPr sz="3200" spc="-45" dirty="0"/>
              <a:t> </a:t>
            </a:r>
            <a:r>
              <a:rPr sz="3200" spc="-5" dirty="0"/>
              <a:t>Management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97417"/>
            <a:ext cx="8241665" cy="4488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5080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Database </a:t>
            </a:r>
            <a:r>
              <a:rPr sz="2000" spc="-5" dirty="0">
                <a:latin typeface="Arial MT"/>
                <a:cs typeface="Arial MT"/>
              </a:rPr>
              <a:t>buffers </a:t>
            </a:r>
            <a:r>
              <a:rPr sz="2000" dirty="0">
                <a:latin typeface="Arial MT"/>
                <a:cs typeface="Arial MT"/>
              </a:rPr>
              <a:t>are generally </a:t>
            </a:r>
            <a:r>
              <a:rPr sz="2000" spc="-5" dirty="0">
                <a:latin typeface="Arial MT"/>
                <a:cs typeface="Arial MT"/>
              </a:rPr>
              <a:t>implemented in virtual </a:t>
            </a:r>
            <a:r>
              <a:rPr sz="2000" dirty="0">
                <a:latin typeface="Arial MT"/>
                <a:cs typeface="Arial MT"/>
              </a:rPr>
              <a:t>memory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spite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drawbacks:</a:t>
            </a:r>
            <a:endParaRPr sz="2000">
              <a:latin typeface="Arial MT"/>
              <a:cs typeface="Arial MT"/>
            </a:endParaRPr>
          </a:p>
          <a:p>
            <a:pPr marL="812165" marR="353695" lvl="1" indent="-342900">
              <a:lnSpc>
                <a:spcPts val="1939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When </a:t>
            </a:r>
            <a:r>
              <a:rPr sz="1800" spc="-10" dirty="0">
                <a:latin typeface="Arial MT"/>
                <a:cs typeface="Arial MT"/>
              </a:rPr>
              <a:t>operating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evict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modified,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written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swap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 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disk.</a:t>
            </a:r>
            <a:endParaRPr sz="1800">
              <a:latin typeface="Arial MT"/>
              <a:cs typeface="Arial MT"/>
            </a:endParaRPr>
          </a:p>
          <a:p>
            <a:pPr marL="812165" marR="134620" lvl="1" indent="-342900">
              <a:lnSpc>
                <a:spcPts val="1939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  <a:tab pos="4518660" algn="l"/>
              </a:tabLst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0" dirty="0">
                <a:latin typeface="Arial MT"/>
                <a:cs typeface="Arial MT"/>
              </a:rPr>
              <a:t> database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decides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buffer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disk,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buffer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swap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space,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	read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swap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the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extra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I/O!</a:t>
            </a:r>
            <a:endParaRPr sz="18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52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1800" spc="-15" dirty="0">
                <a:latin typeface="Arial MT"/>
                <a:cs typeface="Arial MT"/>
              </a:rPr>
              <a:t>Known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dual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paging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problem.</a:t>
            </a:r>
            <a:endParaRPr sz="1800">
              <a:latin typeface="Arial MT"/>
              <a:cs typeface="Arial MT"/>
            </a:endParaRPr>
          </a:p>
          <a:p>
            <a:pPr marL="812165" marR="452755" lvl="1" indent="-342900">
              <a:lnSpc>
                <a:spcPts val="1939"/>
              </a:lnSpc>
              <a:spcBef>
                <a:spcPts val="790"/>
              </a:spcBef>
              <a:buClr>
                <a:srgbClr val="FF9933"/>
              </a:buClr>
              <a:buSzPct val="108333"/>
              <a:buChar char="•"/>
              <a:tabLst>
                <a:tab pos="812165" algn="l"/>
                <a:tab pos="812800" algn="l"/>
              </a:tabLst>
            </a:pPr>
            <a:r>
              <a:rPr sz="1800" spc="-10" dirty="0">
                <a:latin typeface="Arial MT"/>
                <a:cs typeface="Arial MT"/>
              </a:rPr>
              <a:t>Ideally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OS</a:t>
            </a:r>
            <a:r>
              <a:rPr sz="1800" spc="-10" dirty="0">
                <a:latin typeface="Arial MT"/>
                <a:cs typeface="Arial MT"/>
              </a:rPr>
              <a:t> needs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evict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buffer, 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should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turn </a:t>
            </a:r>
            <a:r>
              <a:rPr sz="1800" spc="-10" dirty="0">
                <a:latin typeface="Arial MT"/>
                <a:cs typeface="Arial MT"/>
              </a:rPr>
              <a:t>should</a:t>
            </a:r>
            <a:endParaRPr sz="1800">
              <a:latin typeface="Arial MT"/>
              <a:cs typeface="Arial MT"/>
            </a:endParaRPr>
          </a:p>
          <a:p>
            <a:pPr marL="1213485" marR="165735" indent="-342900">
              <a:lnSpc>
                <a:spcPts val="1939"/>
              </a:lnSpc>
              <a:spcBef>
                <a:spcPts val="765"/>
              </a:spcBef>
              <a:buClr>
                <a:srgbClr val="33CC33"/>
              </a:buClr>
              <a:buAutoNum type="arabicPeriod"/>
              <a:tabLst>
                <a:tab pos="1213485" algn="l"/>
                <a:tab pos="1214120" algn="l"/>
              </a:tabLst>
            </a:pPr>
            <a:r>
              <a:rPr sz="1800" spc="-5" dirty="0">
                <a:latin typeface="Arial MT"/>
                <a:cs typeface="Arial MT"/>
              </a:rPr>
              <a:t>Output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instead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swap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 (making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output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first), 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modified</a:t>
            </a:r>
            <a:endParaRPr sz="1800">
              <a:latin typeface="Arial MT"/>
              <a:cs typeface="Arial MT"/>
            </a:endParaRPr>
          </a:p>
          <a:p>
            <a:pPr marL="1213485" indent="-343535">
              <a:lnSpc>
                <a:spcPct val="100000"/>
              </a:lnSpc>
              <a:spcBef>
                <a:spcPts val="515"/>
              </a:spcBef>
              <a:buClr>
                <a:srgbClr val="33CC33"/>
              </a:buClr>
              <a:buAutoNum type="arabicPeriod"/>
              <a:tabLst>
                <a:tab pos="1213485" algn="l"/>
                <a:tab pos="1214120" algn="l"/>
              </a:tabLst>
            </a:pPr>
            <a:r>
              <a:rPr sz="1800" spc="-10" dirty="0">
                <a:latin typeface="Arial MT"/>
                <a:cs typeface="Arial MT"/>
              </a:rPr>
              <a:t>Release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buffer,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endParaRPr sz="1800">
              <a:latin typeface="Arial MT"/>
              <a:cs typeface="Arial MT"/>
            </a:endParaRPr>
          </a:p>
          <a:p>
            <a:pPr marL="870585" marR="40005" indent="-342900">
              <a:lnSpc>
                <a:spcPts val="1939"/>
              </a:lnSpc>
              <a:spcBef>
                <a:spcPts val="790"/>
              </a:spcBef>
              <a:buClr>
                <a:srgbClr val="FF9933"/>
              </a:buClr>
              <a:buSzPct val="108333"/>
              <a:buFont typeface="Wingdings"/>
              <a:buChar char=""/>
              <a:tabLst>
                <a:tab pos="870585" algn="l"/>
                <a:tab pos="871219" algn="l"/>
              </a:tabLst>
            </a:pPr>
            <a:r>
              <a:rPr sz="1800" spc="-10" dirty="0">
                <a:latin typeface="Arial MT"/>
                <a:cs typeface="Arial MT"/>
              </a:rPr>
              <a:t>Dual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thus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avoided,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 </a:t>
            </a:r>
            <a:r>
              <a:rPr sz="1800" spc="-10" dirty="0">
                <a:latin typeface="Arial MT"/>
                <a:cs typeface="Arial MT"/>
              </a:rPr>
              <a:t>operating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 </a:t>
            </a:r>
            <a:r>
              <a:rPr sz="1800" spc="-10" dirty="0">
                <a:latin typeface="Arial MT"/>
                <a:cs typeface="Arial MT"/>
              </a:rPr>
              <a:t>not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support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such </a:t>
            </a:r>
            <a:r>
              <a:rPr sz="1800" spc="-10" dirty="0">
                <a:latin typeface="Arial MT"/>
                <a:cs typeface="Arial MT"/>
              </a:rPr>
              <a:t>functionality.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744" y="62483"/>
            <a:ext cx="459638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3424" y="168782"/>
            <a:ext cx="4087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Fuzzy</a:t>
            </a:r>
            <a:r>
              <a:rPr sz="3200" spc="-105" dirty="0"/>
              <a:t> </a:t>
            </a:r>
            <a:r>
              <a:rPr sz="3200" spc="-5" dirty="0"/>
              <a:t>Checkpointing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97417"/>
            <a:ext cx="8230870" cy="4583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93065" marR="62230" indent="-3810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spc="-5" dirty="0">
                <a:latin typeface="Arial MT"/>
                <a:cs typeface="Arial MT"/>
              </a:rPr>
              <a:t>To avoid </a:t>
            </a:r>
            <a:r>
              <a:rPr sz="2000" dirty="0">
                <a:latin typeface="Arial MT"/>
                <a:cs typeface="Arial MT"/>
              </a:rPr>
              <a:t>long </a:t>
            </a:r>
            <a:r>
              <a:rPr sz="2000" spc="-5" dirty="0">
                <a:latin typeface="Arial MT"/>
                <a:cs typeface="Arial MT"/>
              </a:rPr>
              <a:t>interruption </a:t>
            </a:r>
            <a:r>
              <a:rPr sz="2000" dirty="0">
                <a:latin typeface="Arial MT"/>
                <a:cs typeface="Arial MT"/>
              </a:rPr>
              <a:t>of normal processing during checkpointing,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allow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happen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checkpointing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570"/>
              </a:spcBef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Fuzzy</a:t>
            </a:r>
            <a:r>
              <a:rPr sz="20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checkpointing</a:t>
            </a:r>
            <a:r>
              <a:rPr sz="20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follows: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Temporarily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359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spc="-5" dirty="0">
                <a:latin typeface="Arial MT"/>
                <a:cs typeface="Arial MT"/>
              </a:rPr>
              <a:t>Write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359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Note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M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modified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359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Now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permit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their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355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5" dirty="0">
                <a:latin typeface="Arial MT"/>
                <a:cs typeface="Arial MT"/>
              </a:rPr>
              <a:t> all modified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list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1099185" lvl="2" indent="-229235">
              <a:lnSpc>
                <a:spcPct val="100000"/>
              </a:lnSpc>
              <a:spcBef>
                <a:spcPts val="56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while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endParaRPr sz="2000">
              <a:latin typeface="Arial MT"/>
              <a:cs typeface="Arial MT"/>
            </a:endParaRPr>
          </a:p>
          <a:p>
            <a:pPr marL="1099185" marR="731520" lvl="2" indent="-228600">
              <a:lnSpc>
                <a:spcPts val="2160"/>
              </a:lnSpc>
              <a:spcBef>
                <a:spcPts val="87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spc="-5" dirty="0">
                <a:latin typeface="Arial MT"/>
                <a:cs typeface="Arial MT"/>
              </a:rPr>
              <a:t>Follow </a:t>
            </a:r>
            <a:r>
              <a:rPr sz="2000" dirty="0">
                <a:latin typeface="Arial MT"/>
                <a:cs typeface="Arial MT"/>
              </a:rPr>
              <a:t>WAL: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pertaining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ts val="2500"/>
              </a:lnSpc>
              <a:spcBef>
                <a:spcPts val="365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spc="-5" dirty="0">
                <a:latin typeface="Arial MT"/>
                <a:cs typeface="Arial MT"/>
              </a:rPr>
              <a:t>Store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fixed </a:t>
            </a:r>
            <a:r>
              <a:rPr sz="2000" dirty="0">
                <a:latin typeface="Arial MT"/>
                <a:cs typeface="Arial MT"/>
              </a:rPr>
              <a:t>position</a:t>
            </a:r>
            <a:endParaRPr sz="2000">
              <a:latin typeface="Arial MT"/>
              <a:cs typeface="Arial MT"/>
            </a:endParaRPr>
          </a:p>
          <a:p>
            <a:pPr marL="812800">
              <a:lnSpc>
                <a:spcPts val="2260"/>
              </a:lnSpc>
            </a:pPr>
            <a:r>
              <a:rPr sz="2000" b="1" dirty="0">
                <a:latin typeface="Arial"/>
                <a:cs typeface="Arial"/>
              </a:rPr>
              <a:t>last</a:t>
            </a:r>
            <a:r>
              <a:rPr sz="2000" dirty="0">
                <a:latin typeface="Arial MT"/>
                <a:cs typeface="Arial MT"/>
              </a:rPr>
              <a:t>_</a:t>
            </a: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084" y="62484"/>
            <a:ext cx="60152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4764" y="168782"/>
            <a:ext cx="5504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Fuzzy</a:t>
            </a:r>
            <a:r>
              <a:rPr sz="3200" spc="-55" dirty="0"/>
              <a:t> </a:t>
            </a:r>
            <a:r>
              <a:rPr sz="3200" spc="-5" dirty="0"/>
              <a:t>Checkpointing</a:t>
            </a:r>
            <a:r>
              <a:rPr sz="3200" spc="-7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161020" cy="206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fuzzy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endParaRPr sz="20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tabLst>
                <a:tab pos="4148454" algn="l"/>
              </a:tabLst>
            </a:pP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	</a:t>
            </a:r>
            <a:r>
              <a:rPr sz="2000" b="1" dirty="0">
                <a:latin typeface="Arial"/>
                <a:cs typeface="Arial"/>
              </a:rPr>
              <a:t>last</a:t>
            </a:r>
            <a:r>
              <a:rPr sz="2000" dirty="0">
                <a:latin typeface="Arial MT"/>
                <a:cs typeface="Arial MT"/>
              </a:rPr>
              <a:t>_</a:t>
            </a:r>
            <a:r>
              <a:rPr sz="2000" b="1" dirty="0">
                <a:latin typeface="Arial"/>
                <a:cs typeface="Arial"/>
              </a:rPr>
              <a:t>checkpoint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3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  <a:tab pos="302514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	</a:t>
            </a:r>
            <a:r>
              <a:rPr sz="2000" b="1" dirty="0">
                <a:latin typeface="Arial"/>
                <a:cs typeface="Arial"/>
              </a:rPr>
              <a:t>last</a:t>
            </a:r>
            <a:r>
              <a:rPr sz="2000" dirty="0">
                <a:latin typeface="Arial MT"/>
                <a:cs typeface="Arial MT"/>
              </a:rPr>
              <a:t>_</a:t>
            </a: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their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redone.</a:t>
            </a:r>
            <a:endParaRPr sz="2000">
              <a:latin typeface="Arial MT"/>
              <a:cs typeface="Arial MT"/>
            </a:endParaRPr>
          </a:p>
          <a:p>
            <a:pPr marL="756285" marR="92138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Incomplete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checkpoints,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handled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safely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391" y="4393691"/>
            <a:ext cx="1496695" cy="13639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95"/>
              </a:lnSpc>
            </a:pPr>
            <a:r>
              <a:rPr sz="1600" spc="-5" dirty="0">
                <a:latin typeface="Arial MT"/>
                <a:cs typeface="Arial MT"/>
              </a:rPr>
              <a:t>……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&lt;checkpoint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L&gt;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…..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&lt;checkpoint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L&gt;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…..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5857" y="5835470"/>
            <a:ext cx="36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Log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39795" y="4728971"/>
            <a:ext cx="2498090" cy="1396365"/>
            <a:chOff x="2939795" y="4728971"/>
            <a:chExt cx="2498090" cy="1396365"/>
          </a:xfrm>
        </p:grpSpPr>
        <p:sp>
          <p:nvSpPr>
            <p:cNvPr id="8" name="object 8"/>
            <p:cNvSpPr/>
            <p:nvPr/>
          </p:nvSpPr>
          <p:spPr>
            <a:xfrm>
              <a:off x="3119627" y="4733543"/>
              <a:ext cx="1016635" cy="291465"/>
            </a:xfrm>
            <a:custGeom>
              <a:avLst/>
              <a:gdLst/>
              <a:ahLst/>
              <a:cxnLst/>
              <a:rect l="l" t="t" r="r" b="b"/>
              <a:pathLst>
                <a:path w="1016635" h="291464">
                  <a:moveTo>
                    <a:pt x="0" y="145541"/>
                  </a:moveTo>
                  <a:lnTo>
                    <a:pt x="18155" y="106851"/>
                  </a:lnTo>
                  <a:lnTo>
                    <a:pt x="69392" y="72085"/>
                  </a:lnTo>
                  <a:lnTo>
                    <a:pt x="105902" y="56606"/>
                  </a:lnTo>
                  <a:lnTo>
                    <a:pt x="148866" y="42629"/>
                  </a:lnTo>
                  <a:lnTo>
                    <a:pt x="197677" y="30326"/>
                  </a:lnTo>
                  <a:lnTo>
                    <a:pt x="251730" y="19871"/>
                  </a:lnTo>
                  <a:lnTo>
                    <a:pt x="310420" y="11437"/>
                  </a:lnTo>
                  <a:lnTo>
                    <a:pt x="373141" y="5199"/>
                  </a:lnTo>
                  <a:lnTo>
                    <a:pt x="439288" y="1328"/>
                  </a:lnTo>
                  <a:lnTo>
                    <a:pt x="508254" y="0"/>
                  </a:lnTo>
                  <a:lnTo>
                    <a:pt x="577219" y="1328"/>
                  </a:lnTo>
                  <a:lnTo>
                    <a:pt x="643366" y="5199"/>
                  </a:lnTo>
                  <a:lnTo>
                    <a:pt x="706087" y="11437"/>
                  </a:lnTo>
                  <a:lnTo>
                    <a:pt x="764777" y="19871"/>
                  </a:lnTo>
                  <a:lnTo>
                    <a:pt x="818830" y="30326"/>
                  </a:lnTo>
                  <a:lnTo>
                    <a:pt x="867641" y="42629"/>
                  </a:lnTo>
                  <a:lnTo>
                    <a:pt x="910605" y="56606"/>
                  </a:lnTo>
                  <a:lnTo>
                    <a:pt x="947115" y="72085"/>
                  </a:lnTo>
                  <a:lnTo>
                    <a:pt x="998352" y="106851"/>
                  </a:lnTo>
                  <a:lnTo>
                    <a:pt x="1016508" y="145541"/>
                  </a:lnTo>
                  <a:lnTo>
                    <a:pt x="1011868" y="165290"/>
                  </a:lnTo>
                  <a:lnTo>
                    <a:pt x="976566" y="202192"/>
                  </a:lnTo>
                  <a:lnTo>
                    <a:pt x="910605" y="234477"/>
                  </a:lnTo>
                  <a:lnTo>
                    <a:pt x="867641" y="248454"/>
                  </a:lnTo>
                  <a:lnTo>
                    <a:pt x="818830" y="260757"/>
                  </a:lnTo>
                  <a:lnTo>
                    <a:pt x="764777" y="271212"/>
                  </a:lnTo>
                  <a:lnTo>
                    <a:pt x="706087" y="279646"/>
                  </a:lnTo>
                  <a:lnTo>
                    <a:pt x="643366" y="285884"/>
                  </a:lnTo>
                  <a:lnTo>
                    <a:pt x="577219" y="289755"/>
                  </a:lnTo>
                  <a:lnTo>
                    <a:pt x="508254" y="291083"/>
                  </a:lnTo>
                  <a:lnTo>
                    <a:pt x="439288" y="289755"/>
                  </a:lnTo>
                  <a:lnTo>
                    <a:pt x="373141" y="285884"/>
                  </a:lnTo>
                  <a:lnTo>
                    <a:pt x="310420" y="279646"/>
                  </a:lnTo>
                  <a:lnTo>
                    <a:pt x="251730" y="271212"/>
                  </a:lnTo>
                  <a:lnTo>
                    <a:pt x="197677" y="260757"/>
                  </a:lnTo>
                  <a:lnTo>
                    <a:pt x="148866" y="248454"/>
                  </a:lnTo>
                  <a:lnTo>
                    <a:pt x="105902" y="234477"/>
                  </a:lnTo>
                  <a:lnTo>
                    <a:pt x="69392" y="218998"/>
                  </a:lnTo>
                  <a:lnTo>
                    <a:pt x="18155" y="184232"/>
                  </a:lnTo>
                  <a:lnTo>
                    <a:pt x="0" y="1455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13531" y="5829299"/>
              <a:ext cx="1015365" cy="291465"/>
            </a:xfrm>
            <a:custGeom>
              <a:avLst/>
              <a:gdLst/>
              <a:ahLst/>
              <a:cxnLst/>
              <a:rect l="l" t="t" r="r" b="b"/>
              <a:pathLst>
                <a:path w="1015364" h="291464">
                  <a:moveTo>
                    <a:pt x="0" y="145541"/>
                  </a:moveTo>
                  <a:lnTo>
                    <a:pt x="18128" y="106851"/>
                  </a:lnTo>
                  <a:lnTo>
                    <a:pt x="69288" y="72085"/>
                  </a:lnTo>
                  <a:lnTo>
                    <a:pt x="105743" y="56606"/>
                  </a:lnTo>
                  <a:lnTo>
                    <a:pt x="148642" y="42629"/>
                  </a:lnTo>
                  <a:lnTo>
                    <a:pt x="197380" y="30326"/>
                  </a:lnTo>
                  <a:lnTo>
                    <a:pt x="251352" y="19871"/>
                  </a:lnTo>
                  <a:lnTo>
                    <a:pt x="309954" y="11437"/>
                  </a:lnTo>
                  <a:lnTo>
                    <a:pt x="372581" y="5199"/>
                  </a:lnTo>
                  <a:lnTo>
                    <a:pt x="438629" y="1328"/>
                  </a:lnTo>
                  <a:lnTo>
                    <a:pt x="507492" y="0"/>
                  </a:lnTo>
                  <a:lnTo>
                    <a:pt x="576354" y="1328"/>
                  </a:lnTo>
                  <a:lnTo>
                    <a:pt x="642402" y="5199"/>
                  </a:lnTo>
                  <a:lnTo>
                    <a:pt x="705029" y="11437"/>
                  </a:lnTo>
                  <a:lnTo>
                    <a:pt x="763631" y="19871"/>
                  </a:lnTo>
                  <a:lnTo>
                    <a:pt x="817603" y="30326"/>
                  </a:lnTo>
                  <a:lnTo>
                    <a:pt x="866341" y="42629"/>
                  </a:lnTo>
                  <a:lnTo>
                    <a:pt x="909240" y="56606"/>
                  </a:lnTo>
                  <a:lnTo>
                    <a:pt x="945695" y="72085"/>
                  </a:lnTo>
                  <a:lnTo>
                    <a:pt x="996855" y="106851"/>
                  </a:lnTo>
                  <a:lnTo>
                    <a:pt x="1014984" y="145541"/>
                  </a:lnTo>
                  <a:lnTo>
                    <a:pt x="1010351" y="165290"/>
                  </a:lnTo>
                  <a:lnTo>
                    <a:pt x="975102" y="202192"/>
                  </a:lnTo>
                  <a:lnTo>
                    <a:pt x="909240" y="234477"/>
                  </a:lnTo>
                  <a:lnTo>
                    <a:pt x="866341" y="248454"/>
                  </a:lnTo>
                  <a:lnTo>
                    <a:pt x="817603" y="260757"/>
                  </a:lnTo>
                  <a:lnTo>
                    <a:pt x="763631" y="271212"/>
                  </a:lnTo>
                  <a:lnTo>
                    <a:pt x="705029" y="279646"/>
                  </a:lnTo>
                  <a:lnTo>
                    <a:pt x="642402" y="285884"/>
                  </a:lnTo>
                  <a:lnTo>
                    <a:pt x="576354" y="289755"/>
                  </a:lnTo>
                  <a:lnTo>
                    <a:pt x="507492" y="291083"/>
                  </a:lnTo>
                  <a:lnTo>
                    <a:pt x="438629" y="289755"/>
                  </a:lnTo>
                  <a:lnTo>
                    <a:pt x="372581" y="285884"/>
                  </a:lnTo>
                  <a:lnTo>
                    <a:pt x="309954" y="279646"/>
                  </a:lnTo>
                  <a:lnTo>
                    <a:pt x="251352" y="271212"/>
                  </a:lnTo>
                  <a:lnTo>
                    <a:pt x="197380" y="260757"/>
                  </a:lnTo>
                  <a:lnTo>
                    <a:pt x="148642" y="248454"/>
                  </a:lnTo>
                  <a:lnTo>
                    <a:pt x="105743" y="234477"/>
                  </a:lnTo>
                  <a:lnTo>
                    <a:pt x="69288" y="218998"/>
                  </a:lnTo>
                  <a:lnTo>
                    <a:pt x="18128" y="184232"/>
                  </a:lnTo>
                  <a:lnTo>
                    <a:pt x="0" y="1455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8103" y="4875275"/>
              <a:ext cx="0" cy="1117600"/>
            </a:xfrm>
            <a:custGeom>
              <a:avLst/>
              <a:gdLst/>
              <a:ahLst/>
              <a:cxnLst/>
              <a:rect l="l" t="t" r="r" b="b"/>
              <a:pathLst>
                <a:path h="1117600">
                  <a:moveTo>
                    <a:pt x="0" y="0"/>
                  </a:moveTo>
                  <a:lnTo>
                    <a:pt x="0" y="11170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26991" y="4840223"/>
              <a:ext cx="0" cy="1163320"/>
            </a:xfrm>
            <a:custGeom>
              <a:avLst/>
              <a:gdLst/>
              <a:ahLst/>
              <a:cxnLst/>
              <a:rect l="l" t="t" r="r" b="b"/>
              <a:pathLst>
                <a:path h="1163320">
                  <a:moveTo>
                    <a:pt x="0" y="0"/>
                  </a:moveTo>
                  <a:lnTo>
                    <a:pt x="0" y="11628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9415" y="5183847"/>
              <a:ext cx="1664970" cy="139700"/>
            </a:xfrm>
            <a:custGeom>
              <a:avLst/>
              <a:gdLst/>
              <a:ahLst/>
              <a:cxnLst/>
              <a:rect l="l" t="t" r="r" b="b"/>
              <a:pathLst>
                <a:path w="1664970" h="139700">
                  <a:moveTo>
                    <a:pt x="0" y="139484"/>
                  </a:moveTo>
                  <a:lnTo>
                    <a:pt x="16649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58517" y="5146950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0"/>
                  </a:moveTo>
                  <a:lnTo>
                    <a:pt x="6362" y="75933"/>
                  </a:lnTo>
                  <a:lnTo>
                    <a:pt x="79108" y="31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0439" y="5265419"/>
              <a:ext cx="204470" cy="131445"/>
            </a:xfrm>
            <a:custGeom>
              <a:avLst/>
              <a:gdLst/>
              <a:ahLst/>
              <a:cxnLst/>
              <a:rect l="l" t="t" r="r" b="b"/>
              <a:pathLst>
                <a:path w="204470" h="131445">
                  <a:moveTo>
                    <a:pt x="20421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04215" y="131063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0439" y="5265419"/>
              <a:ext cx="204470" cy="131445"/>
            </a:xfrm>
            <a:custGeom>
              <a:avLst/>
              <a:gdLst/>
              <a:ahLst/>
              <a:cxnLst/>
              <a:rect l="l" t="t" r="r" b="b"/>
              <a:pathLst>
                <a:path w="204470" h="131445">
                  <a:moveTo>
                    <a:pt x="0" y="0"/>
                  </a:moveTo>
                  <a:lnTo>
                    <a:pt x="204215" y="0"/>
                  </a:lnTo>
                  <a:lnTo>
                    <a:pt x="204215" y="131063"/>
                  </a:lnTo>
                  <a:lnTo>
                    <a:pt x="0" y="13106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39795" y="5337047"/>
              <a:ext cx="532765" cy="0"/>
            </a:xfrm>
            <a:custGeom>
              <a:avLst/>
              <a:gdLst/>
              <a:ahLst/>
              <a:cxnLst/>
              <a:rect l="l" t="t" r="r" b="b"/>
              <a:pathLst>
                <a:path w="532764">
                  <a:moveTo>
                    <a:pt x="0" y="0"/>
                  </a:moveTo>
                  <a:lnTo>
                    <a:pt x="532384" y="0"/>
                  </a:lnTo>
                </a:path>
              </a:pathLst>
            </a:custGeom>
            <a:ln w="12700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9481" y="52989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86852" y="5195760"/>
            <a:ext cx="1426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last_checkpoint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62483"/>
            <a:ext cx="826922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6972" y="168782"/>
            <a:ext cx="7758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Failure</a:t>
            </a:r>
            <a:r>
              <a:rPr sz="3200" spc="-25" dirty="0"/>
              <a:t> </a:t>
            </a:r>
            <a:r>
              <a:rPr sz="3200" dirty="0"/>
              <a:t>with</a:t>
            </a:r>
            <a:r>
              <a:rPr sz="3200" spc="-35" dirty="0"/>
              <a:t> </a:t>
            </a:r>
            <a:r>
              <a:rPr sz="3200" spc="-5" dirty="0"/>
              <a:t>Loss</a:t>
            </a:r>
            <a:r>
              <a:rPr sz="3200" spc="-20" dirty="0"/>
              <a:t> </a:t>
            </a:r>
            <a:r>
              <a:rPr sz="3200" spc="-5" dirty="0"/>
              <a:t>of</a:t>
            </a:r>
            <a:r>
              <a:rPr sz="3200" spc="-20" dirty="0"/>
              <a:t> </a:t>
            </a:r>
            <a:r>
              <a:rPr sz="3200" spc="-5" dirty="0"/>
              <a:t>Nonvolatile</a:t>
            </a:r>
            <a:r>
              <a:rPr sz="3200" spc="-45" dirty="0"/>
              <a:t> </a:t>
            </a:r>
            <a:r>
              <a:rPr sz="3200" spc="-5" dirty="0"/>
              <a:t>Storage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0687"/>
            <a:ext cx="7966709" cy="414210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So far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assumed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loss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non-volatile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  <a:p>
            <a:pPr marL="354965" marR="347980" indent="-342900">
              <a:lnSpc>
                <a:spcPts val="2160"/>
              </a:lnSpc>
              <a:spcBef>
                <a:spcPts val="869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Technique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similar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checkpointing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deal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loss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non-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volatile</a:t>
            </a:r>
            <a:r>
              <a:rPr sz="2000" dirty="0">
                <a:latin typeface="Arial MT"/>
                <a:cs typeface="Arial MT"/>
              </a:rPr>
              <a:t> storage</a:t>
            </a:r>
            <a:endParaRPr sz="2000">
              <a:latin typeface="Arial MT"/>
              <a:cs typeface="Arial MT"/>
            </a:endParaRPr>
          </a:p>
          <a:p>
            <a:pPr marL="756285" marR="262255" lvl="1" indent="-28702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Periodically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dump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entire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  <a:p>
            <a:pPr marL="756285" marR="533400" lvl="1" indent="-28702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dump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procedure;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procedure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similar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place</a:t>
            </a:r>
            <a:endParaRPr sz="2000">
              <a:latin typeface="Arial MT"/>
              <a:cs typeface="Arial MT"/>
            </a:endParaRPr>
          </a:p>
          <a:p>
            <a:pPr marL="1099185" marR="5080" lvl="2" indent="-228600">
              <a:lnSpc>
                <a:spcPts val="216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currently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residing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onto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57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disk.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60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Copy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contents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60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b="1" dirty="0">
                <a:latin typeface="Arial"/>
                <a:cs typeface="Arial"/>
              </a:rPr>
              <a:t>dump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5963" y="89928"/>
            <a:ext cx="7272655" cy="1216660"/>
            <a:chOff x="1235963" y="89928"/>
            <a:chExt cx="7272655" cy="121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963" y="89928"/>
              <a:ext cx="5785103" cy="7894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1675" y="89928"/>
              <a:ext cx="588263" cy="789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0548" y="89928"/>
              <a:ext cx="1837943" cy="789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4299" y="516635"/>
              <a:ext cx="1792223" cy="7894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4625" marR="5080" indent="-2688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Recovering</a:t>
            </a:r>
            <a:r>
              <a:rPr spc="20" dirty="0"/>
              <a:t> </a:t>
            </a:r>
            <a:r>
              <a:rPr spc="-5" dirty="0"/>
              <a:t>from</a:t>
            </a:r>
            <a:r>
              <a:rPr spc="-15" dirty="0"/>
              <a:t> </a:t>
            </a:r>
            <a:r>
              <a:rPr spc="-5" dirty="0"/>
              <a:t>Failure of</a:t>
            </a:r>
            <a:r>
              <a:rPr dirty="0"/>
              <a:t> </a:t>
            </a:r>
            <a:r>
              <a:rPr spc="-5" dirty="0"/>
              <a:t>Non-Volatile </a:t>
            </a:r>
            <a:r>
              <a:rPr spc="-765" dirty="0"/>
              <a:t> </a:t>
            </a:r>
            <a:r>
              <a:rPr spc="-5" dirty="0"/>
              <a:t>Storage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6163" y="1342332"/>
            <a:ext cx="8029575" cy="26663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  <a:tab pos="3375660" algn="l"/>
              </a:tabLst>
            </a:pPr>
            <a:r>
              <a:rPr sz="2000" dirty="0">
                <a:latin typeface="Arial MT"/>
                <a:cs typeface="Arial MT"/>
              </a:rPr>
              <a:t>restore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	most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recent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dump.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Consult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committed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dump</a:t>
            </a:r>
            <a:endParaRPr sz="2000">
              <a:latin typeface="Arial MT"/>
              <a:cs typeface="Arial MT"/>
            </a:endParaRPr>
          </a:p>
          <a:p>
            <a:pPr marL="354965" marR="44132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extended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allow</a:t>
            </a:r>
            <a:r>
              <a:rPr sz="2000" dirty="0">
                <a:latin typeface="Arial MT"/>
                <a:cs typeface="Arial MT"/>
              </a:rPr>
              <a:t> 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dump;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fuzzy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dump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online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dump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Similar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fuzzy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checkpointing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551" y="62484"/>
            <a:ext cx="462229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1201" y="168782"/>
            <a:ext cx="41116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80" dirty="0"/>
              <a:t> </a:t>
            </a:r>
            <a:r>
              <a:rPr sz="3200" spc="-5" dirty="0"/>
              <a:t>Algorithms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52663" y="1052932"/>
            <a:ext cx="8249920" cy="51282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57200" indent="-3810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56565" algn="l"/>
                <a:tab pos="457200" algn="l"/>
              </a:tabLst>
            </a:pPr>
            <a:r>
              <a:rPr sz="2000" dirty="0">
                <a:latin typeface="Arial MT"/>
                <a:cs typeface="Arial MT"/>
              </a:rPr>
              <a:t>Suppose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84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transfers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$50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account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account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876300" lvl="1" indent="-34353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10" dirty="0">
                <a:latin typeface="Arial MT"/>
                <a:cs typeface="Arial MT"/>
              </a:rPr>
              <a:t>Two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subtract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50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50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  <a:p>
            <a:pPr marL="457200" marR="796925" indent="-381635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56565" algn="l"/>
                <a:tab pos="457200" algn="l"/>
                <a:tab pos="2186305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	</a:t>
            </a: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database.</a:t>
            </a:r>
            <a:endParaRPr sz="2000">
              <a:latin typeface="Arial MT"/>
              <a:cs typeface="Arial MT"/>
            </a:endParaRPr>
          </a:p>
          <a:p>
            <a:pPr marL="876300" marR="30480" lvl="1" indent="-34290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failure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 occur after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modifications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made</a:t>
            </a:r>
            <a:r>
              <a:rPr sz="1800" spc="-10" dirty="0">
                <a:latin typeface="Arial MT"/>
                <a:cs typeface="Arial MT"/>
              </a:rPr>
              <a:t> but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made.</a:t>
            </a:r>
            <a:endParaRPr sz="1800">
              <a:latin typeface="Arial MT"/>
              <a:cs typeface="Arial MT"/>
            </a:endParaRPr>
          </a:p>
          <a:p>
            <a:pPr marL="876300" marR="91440" lvl="1" indent="-34290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10" dirty="0">
                <a:latin typeface="Arial MT"/>
                <a:cs typeface="Arial MT"/>
              </a:rPr>
              <a:t>Modifying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without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ensuring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spc="-10" dirty="0">
                <a:latin typeface="Arial MT"/>
                <a:cs typeface="Arial MT"/>
              </a:rPr>
              <a:t>inconsistent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  <a:p>
            <a:pPr marL="876300" marR="333375" lvl="1" indent="-34290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modifying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lost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occurs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just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commits</a:t>
            </a:r>
            <a:endParaRPr sz="1800">
              <a:latin typeface="Arial MT"/>
              <a:cs typeface="Arial MT"/>
            </a:endParaRPr>
          </a:p>
          <a:p>
            <a:pPr marL="457200" indent="-3810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56565" algn="l"/>
                <a:tab pos="457200" algn="l"/>
              </a:tabLst>
            </a:pP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algorithms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parts</a:t>
            </a:r>
            <a:endParaRPr sz="2000">
              <a:latin typeface="Arial MT"/>
              <a:cs typeface="Arial MT"/>
            </a:endParaRPr>
          </a:p>
          <a:p>
            <a:pPr marL="876300" marR="348615" indent="-34290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08333"/>
              <a:buAutoNum type="arabicPeriod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Actions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normal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ensure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enough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failures</a:t>
            </a:r>
            <a:endParaRPr sz="1800">
              <a:latin typeface="Arial MT"/>
              <a:cs typeface="Arial MT"/>
            </a:endParaRPr>
          </a:p>
          <a:p>
            <a:pPr marL="876300" marR="205104" indent="-342900">
              <a:lnSpc>
                <a:spcPts val="2160"/>
              </a:lnSpc>
              <a:spcBef>
                <a:spcPts val="755"/>
              </a:spcBef>
              <a:buClr>
                <a:srgbClr val="FF9933"/>
              </a:buClr>
              <a:buSzPct val="108333"/>
              <a:buAutoNum type="arabicPeriod"/>
              <a:tabLst>
                <a:tab pos="875665" algn="l"/>
                <a:tab pos="876300" algn="l"/>
              </a:tabLst>
            </a:pPr>
            <a:r>
              <a:rPr sz="1800" spc="-5" dirty="0">
                <a:latin typeface="Arial MT"/>
                <a:cs typeface="Arial MT"/>
              </a:rPr>
              <a:t>Actions taken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failure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recover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state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ensures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atomicity,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consistency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durability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807" y="2764535"/>
            <a:ext cx="5385815" cy="902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758" y="2870707"/>
            <a:ext cx="48748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Remote</a:t>
            </a:r>
            <a:r>
              <a:rPr sz="3200" spc="-55" dirty="0"/>
              <a:t> </a:t>
            </a:r>
            <a:r>
              <a:rPr sz="3200" spc="-5" dirty="0"/>
              <a:t>Backup</a:t>
            </a:r>
            <a:r>
              <a:rPr sz="3200" spc="-50" dirty="0"/>
              <a:t> </a:t>
            </a:r>
            <a:r>
              <a:rPr sz="3200" spc="-5" dirty="0"/>
              <a:t>Systems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21335"/>
            <a:ext cx="68092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7000" y="127634"/>
            <a:ext cx="6298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Remote</a:t>
            </a:r>
            <a:r>
              <a:rPr sz="3200" spc="-30" dirty="0"/>
              <a:t> </a:t>
            </a:r>
            <a:r>
              <a:rPr sz="3200" spc="-5" dirty="0"/>
              <a:t>Backup</a:t>
            </a:r>
            <a:r>
              <a:rPr sz="3200" spc="-35" dirty="0"/>
              <a:t> </a:t>
            </a:r>
            <a:r>
              <a:rPr sz="3200" spc="-5" dirty="0"/>
              <a:t>Systems</a:t>
            </a:r>
            <a:r>
              <a:rPr sz="3200" spc="-1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231505" cy="4367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9812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Detection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failure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detect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site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failed</a:t>
            </a:r>
            <a:endParaRPr sz="2000">
              <a:latin typeface="Arial MT"/>
              <a:cs typeface="Arial MT"/>
            </a:endParaRPr>
          </a:p>
          <a:p>
            <a:pPr marL="756285" marR="817244" lvl="1" indent="-28702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distinguish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 link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maintain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several </a:t>
            </a:r>
            <a:r>
              <a:rPr sz="1800" spc="-5" dirty="0">
                <a:latin typeface="Arial MT"/>
                <a:cs typeface="Arial MT"/>
              </a:rPr>
              <a:t> communication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links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between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primary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5" dirty="0">
                <a:latin typeface="Arial MT"/>
                <a:cs typeface="Arial MT"/>
              </a:rPr>
              <a:t>the remote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backup.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Heart-beat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Transfer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control</a:t>
            </a:r>
            <a:r>
              <a:rPr sz="2000" spc="-5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marR="307975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5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 </a:t>
            </a:r>
            <a:r>
              <a:rPr sz="1800" spc="-10" dirty="0">
                <a:latin typeface="Arial MT"/>
                <a:cs typeface="Arial MT"/>
              </a:rPr>
              <a:t>over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backup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site first perform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long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received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 the </a:t>
            </a:r>
            <a:r>
              <a:rPr sz="1800" spc="-10" dirty="0">
                <a:latin typeface="Arial MT"/>
                <a:cs typeface="Arial MT"/>
              </a:rPr>
              <a:t>primary.</a:t>
            </a:r>
            <a:endParaRPr sz="1800">
              <a:latin typeface="Arial MT"/>
              <a:cs typeface="Arial MT"/>
            </a:endParaRPr>
          </a:p>
          <a:p>
            <a:pPr marL="1099185" marR="5080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62685" algn="l"/>
                <a:tab pos="1163320" algn="l"/>
              </a:tabLst>
            </a:pPr>
            <a:r>
              <a:rPr dirty="0"/>
              <a:t>	</a:t>
            </a:r>
            <a:r>
              <a:rPr sz="1800" spc="-5" dirty="0">
                <a:latin typeface="Arial MT"/>
                <a:cs typeface="Arial MT"/>
              </a:rPr>
              <a:t>Thus,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redone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incomplete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back.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backup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becomes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primary</a:t>
            </a:r>
            <a:endParaRPr sz="1800">
              <a:latin typeface="Arial MT"/>
              <a:cs typeface="Arial MT"/>
            </a:endParaRPr>
          </a:p>
          <a:p>
            <a:pPr marL="756285" marR="78740" lvl="1" indent="-28702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transfer control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primary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primary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must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receive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old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backup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locally.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62483"/>
            <a:ext cx="68092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7000" y="168782"/>
            <a:ext cx="6298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Remote</a:t>
            </a:r>
            <a:r>
              <a:rPr sz="3200" spc="-30" dirty="0"/>
              <a:t> </a:t>
            </a:r>
            <a:r>
              <a:rPr sz="3200" spc="-5" dirty="0"/>
              <a:t>Backup</a:t>
            </a:r>
            <a:r>
              <a:rPr sz="3200" spc="-35" dirty="0"/>
              <a:t> </a:t>
            </a:r>
            <a:r>
              <a:rPr sz="3200" spc="-5" dirty="0"/>
              <a:t>Systems</a:t>
            </a:r>
            <a:r>
              <a:rPr sz="3200" spc="-1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7965440" cy="493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Time </a:t>
            </a:r>
            <a:r>
              <a:rPr sz="2000" b="1" dirty="0">
                <a:latin typeface="Arial"/>
                <a:cs typeface="Arial"/>
              </a:rPr>
              <a:t>to </a:t>
            </a:r>
            <a:r>
              <a:rPr sz="2000" b="1" spc="-5" dirty="0">
                <a:latin typeface="Arial"/>
                <a:cs typeface="Arial"/>
              </a:rPr>
              <a:t>recover</a:t>
            </a:r>
            <a:r>
              <a:rPr sz="2000" spc="-5" dirty="0">
                <a:latin typeface="Arial MT"/>
                <a:cs typeface="Arial MT"/>
              </a:rPr>
              <a:t>: To </a:t>
            </a:r>
            <a:r>
              <a:rPr sz="2000" dirty="0">
                <a:latin typeface="Arial MT"/>
                <a:cs typeface="Arial MT"/>
              </a:rPr>
              <a:t>reduce delay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takeover, backup site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periodically proceses the redo log records </a:t>
            </a:r>
            <a:r>
              <a:rPr sz="2000" spc="-5" dirty="0">
                <a:latin typeface="Arial MT"/>
                <a:cs typeface="Arial MT"/>
              </a:rPr>
              <a:t>(in effect, </a:t>
            </a:r>
            <a:r>
              <a:rPr sz="2000" dirty="0">
                <a:latin typeface="Arial MT"/>
                <a:cs typeface="Arial MT"/>
              </a:rPr>
              <a:t>performing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state),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delete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Hot-Spare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configuration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permits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very </a:t>
            </a:r>
            <a:r>
              <a:rPr sz="2000" dirty="0">
                <a:latin typeface="Arial MT"/>
                <a:cs typeface="Arial MT"/>
              </a:rPr>
              <a:t>fast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takeover:</a:t>
            </a:r>
            <a:endParaRPr sz="2000">
              <a:latin typeface="Arial MT"/>
              <a:cs typeface="Arial MT"/>
            </a:endParaRPr>
          </a:p>
          <a:p>
            <a:pPr marL="756285" marR="41211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9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continually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 they</a:t>
            </a:r>
            <a:r>
              <a:rPr sz="2000" spc="-5" dirty="0">
                <a:latin typeface="Arial MT"/>
                <a:cs typeface="Arial MT"/>
              </a:rPr>
              <a:t> arrive,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applying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locally.</a:t>
            </a:r>
            <a:endParaRPr sz="2000">
              <a:latin typeface="Arial MT"/>
              <a:cs typeface="Arial MT"/>
            </a:endParaRPr>
          </a:p>
          <a:p>
            <a:pPr marL="756285" marR="40322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90000"/>
              <a:buChar char="•"/>
              <a:tabLst>
                <a:tab pos="756285" algn="l"/>
                <a:tab pos="756920" algn="l"/>
                <a:tab pos="5366385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detected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rolls </a:t>
            </a:r>
            <a:r>
              <a:rPr sz="2000" dirty="0">
                <a:latin typeface="Arial MT"/>
                <a:cs typeface="Arial MT"/>
              </a:rPr>
              <a:t>back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incomplete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	</a:t>
            </a:r>
            <a:r>
              <a:rPr sz="2000" dirty="0">
                <a:latin typeface="Arial MT"/>
                <a:cs typeface="Arial MT"/>
              </a:rPr>
              <a:t>process new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transactions.</a:t>
            </a:r>
            <a:endParaRPr sz="2000">
              <a:latin typeface="Arial MT"/>
              <a:cs typeface="Arial MT"/>
            </a:endParaRPr>
          </a:p>
          <a:p>
            <a:pPr marL="354965" marR="250190" indent="-342900">
              <a:lnSpc>
                <a:spcPct val="100000"/>
              </a:lnSpc>
              <a:spcBef>
                <a:spcPts val="84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Alternative to remote </a:t>
            </a:r>
            <a:r>
              <a:rPr sz="2000" dirty="0">
                <a:latin typeface="Arial MT"/>
                <a:cs typeface="Arial MT"/>
              </a:rPr>
              <a:t>backup: </a:t>
            </a:r>
            <a:r>
              <a:rPr sz="2000" spc="-5" dirty="0">
                <a:latin typeface="Arial MT"/>
                <a:cs typeface="Arial MT"/>
              </a:rPr>
              <a:t>distributed </a:t>
            </a:r>
            <a:r>
              <a:rPr sz="2000" dirty="0">
                <a:latin typeface="Arial MT"/>
                <a:cs typeface="Arial MT"/>
              </a:rPr>
              <a:t>database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replicated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Remote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faster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cheaper,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less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tolerant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Chapter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19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62483"/>
            <a:ext cx="68092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7000" y="168782"/>
            <a:ext cx="6298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Remote</a:t>
            </a:r>
            <a:r>
              <a:rPr sz="3200" spc="-30" dirty="0"/>
              <a:t> </a:t>
            </a:r>
            <a:r>
              <a:rPr sz="3200" spc="-5" dirty="0"/>
              <a:t>Backup</a:t>
            </a:r>
            <a:r>
              <a:rPr sz="3200" spc="-35" dirty="0"/>
              <a:t> </a:t>
            </a:r>
            <a:r>
              <a:rPr sz="3200" spc="-5" dirty="0"/>
              <a:t>Systems</a:t>
            </a:r>
            <a:r>
              <a:rPr sz="3200" spc="-1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97417"/>
            <a:ext cx="8221345" cy="48120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619760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durability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delaying</a:t>
            </a:r>
            <a:r>
              <a:rPr sz="2000" dirty="0">
                <a:latin typeface="Arial MT"/>
                <a:cs typeface="Arial MT"/>
              </a:rPr>
              <a:t> transaction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until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logged at backup; </a:t>
            </a:r>
            <a:r>
              <a:rPr sz="2000" spc="-5" dirty="0">
                <a:latin typeface="Arial MT"/>
                <a:cs typeface="Arial MT"/>
              </a:rPr>
              <a:t>avoid this </a:t>
            </a:r>
            <a:r>
              <a:rPr sz="2000" dirty="0">
                <a:latin typeface="Arial MT"/>
                <a:cs typeface="Arial MT"/>
              </a:rPr>
              <a:t>delay by </a:t>
            </a:r>
            <a:r>
              <a:rPr sz="2000" spc="-5" dirty="0">
                <a:latin typeface="Arial MT"/>
                <a:cs typeface="Arial MT"/>
              </a:rPr>
              <a:t>permitting </a:t>
            </a:r>
            <a:r>
              <a:rPr sz="2000" dirty="0">
                <a:latin typeface="Arial MT"/>
                <a:cs typeface="Arial MT"/>
              </a:rPr>
              <a:t>lower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degrees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durability.</a:t>
            </a:r>
            <a:endParaRPr sz="2000">
              <a:latin typeface="Arial MT"/>
              <a:cs typeface="Arial MT"/>
            </a:endParaRPr>
          </a:p>
          <a:p>
            <a:pPr marL="355600" marR="613410" indent="-342900">
              <a:lnSpc>
                <a:spcPts val="2140"/>
              </a:lnSpc>
              <a:spcBef>
                <a:spcPts val="88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One-safe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transaction</a:t>
            </a:r>
            <a:r>
              <a:rPr sz="2000" spc="-5" dirty="0">
                <a:latin typeface="MS PGothic"/>
                <a:cs typeface="MS PGothic"/>
              </a:rPr>
              <a:t>’</a:t>
            </a:r>
            <a:r>
              <a:rPr sz="2000" spc="-5" dirty="0">
                <a:latin typeface="Arial MT"/>
                <a:cs typeface="Arial MT"/>
              </a:rPr>
              <a:t>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6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Problem: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arrive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over.</a:t>
            </a:r>
            <a:endParaRPr sz="2000">
              <a:latin typeface="Arial MT"/>
              <a:cs typeface="Arial MT"/>
            </a:endParaRPr>
          </a:p>
          <a:p>
            <a:pPr marL="355600" marR="612140" indent="-342900">
              <a:lnSpc>
                <a:spcPts val="2140"/>
              </a:lnSpc>
              <a:spcBef>
                <a:spcPts val="915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Two-very-safe</a:t>
            </a:r>
            <a:r>
              <a:rPr sz="2000" spc="-5" dirty="0">
                <a:latin typeface="Arial MT"/>
                <a:cs typeface="Arial MT"/>
              </a:rPr>
              <a:t>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5" dirty="0">
                <a:latin typeface="Arial MT"/>
                <a:cs typeface="Arial MT"/>
              </a:rPr>
              <a:t> transaction</a:t>
            </a:r>
            <a:r>
              <a:rPr sz="2000" spc="-5" dirty="0">
                <a:latin typeface="MS PGothic"/>
                <a:cs typeface="MS PGothic"/>
              </a:rPr>
              <a:t>’</a:t>
            </a:r>
            <a:r>
              <a:rPr sz="2000" spc="-5" dirty="0">
                <a:latin typeface="Arial MT"/>
                <a:cs typeface="Arial MT"/>
              </a:rPr>
              <a:t>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endParaRPr sz="2000">
              <a:latin typeface="Arial MT"/>
              <a:cs typeface="Arial MT"/>
            </a:endParaRPr>
          </a:p>
          <a:p>
            <a:pPr marL="756285" marR="19685" lvl="1" indent="-28702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Reduces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availability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since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 </a:t>
            </a:r>
            <a:r>
              <a:rPr sz="2000" dirty="0">
                <a:latin typeface="Arial MT"/>
                <a:cs typeface="Arial MT"/>
              </a:rPr>
              <a:t>either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site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fails.</a:t>
            </a:r>
            <a:endParaRPr sz="2000">
              <a:latin typeface="Arial MT"/>
              <a:cs typeface="Arial MT"/>
            </a:endParaRPr>
          </a:p>
          <a:p>
            <a:pPr marL="355600" marR="5080" indent="-342900">
              <a:lnSpc>
                <a:spcPts val="216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Two-safe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two-very-safe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both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active. If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primary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active,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soon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commit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primary.</a:t>
            </a:r>
            <a:endParaRPr sz="2000">
              <a:latin typeface="Arial MT"/>
              <a:cs typeface="Arial MT"/>
            </a:endParaRPr>
          </a:p>
          <a:p>
            <a:pPr marL="756285" marR="770255" lvl="1" indent="-28702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Better availability </a:t>
            </a:r>
            <a:r>
              <a:rPr sz="2000" dirty="0">
                <a:latin typeface="Arial MT"/>
                <a:cs typeface="Arial MT"/>
              </a:rPr>
              <a:t>than </a:t>
            </a:r>
            <a:r>
              <a:rPr sz="2000" spc="-5" dirty="0">
                <a:latin typeface="Arial MT"/>
                <a:cs typeface="Arial MT"/>
              </a:rPr>
              <a:t>two-very-safe; avoids </a:t>
            </a:r>
            <a:r>
              <a:rPr sz="2000" dirty="0">
                <a:latin typeface="Arial MT"/>
                <a:cs typeface="Arial MT"/>
              </a:rPr>
              <a:t>problem of lost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one-safe.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18744" y="2276855"/>
            <a:ext cx="8045450" cy="1390015"/>
            <a:chOff x="618744" y="2276855"/>
            <a:chExt cx="8045450" cy="1390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744" y="2276855"/>
              <a:ext cx="8045195" cy="9022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00" y="2764536"/>
              <a:ext cx="5362955" cy="9022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9694" y="2383027"/>
            <a:ext cx="7420609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98575" marR="5080" indent="-128651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40" dirty="0"/>
              <a:t> </a:t>
            </a:r>
            <a:r>
              <a:rPr sz="3200" spc="-5" dirty="0"/>
              <a:t>Early</a:t>
            </a:r>
            <a:r>
              <a:rPr sz="3200" spc="-20" dirty="0"/>
              <a:t> </a:t>
            </a:r>
            <a:r>
              <a:rPr sz="3200" spc="-5" dirty="0"/>
              <a:t>Lock</a:t>
            </a:r>
            <a:r>
              <a:rPr sz="3200" spc="-35" dirty="0"/>
              <a:t> </a:t>
            </a:r>
            <a:r>
              <a:rPr sz="3200" spc="-5" dirty="0"/>
              <a:t>Release</a:t>
            </a:r>
            <a:r>
              <a:rPr sz="3200" spc="-35" dirty="0"/>
              <a:t> </a:t>
            </a:r>
            <a:r>
              <a:rPr sz="3200" spc="-5" dirty="0"/>
              <a:t>and </a:t>
            </a:r>
            <a:r>
              <a:rPr sz="3200" spc="-875" dirty="0"/>
              <a:t> </a:t>
            </a:r>
            <a:r>
              <a:rPr sz="3200" spc="-5" dirty="0"/>
              <a:t>Logical</a:t>
            </a:r>
            <a:r>
              <a:rPr sz="3200" spc="-35" dirty="0"/>
              <a:t> </a:t>
            </a:r>
            <a:r>
              <a:rPr sz="3200" dirty="0"/>
              <a:t>Undo</a:t>
            </a:r>
            <a:r>
              <a:rPr sz="3200" spc="-35" dirty="0"/>
              <a:t> </a:t>
            </a:r>
            <a:r>
              <a:rPr sz="3200" spc="-5" dirty="0"/>
              <a:t>Operations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62484"/>
            <a:ext cx="710031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2188" y="168782"/>
            <a:ext cx="6587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35" dirty="0"/>
              <a:t> </a:t>
            </a:r>
            <a:r>
              <a:rPr sz="3200" spc="-5" dirty="0"/>
              <a:t>Early</a:t>
            </a:r>
            <a:r>
              <a:rPr sz="3200" spc="-20" dirty="0"/>
              <a:t> </a:t>
            </a:r>
            <a:r>
              <a:rPr sz="3200" spc="-5" dirty="0"/>
              <a:t>Lock</a:t>
            </a:r>
            <a:r>
              <a:rPr sz="3200" spc="-30" dirty="0"/>
              <a:t> </a:t>
            </a:r>
            <a:r>
              <a:rPr sz="3200" spc="-10" dirty="0"/>
              <a:t>Release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78063" y="1127897"/>
            <a:ext cx="8242934" cy="1764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marR="8128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Support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high-concurrency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those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</a:t>
            </a:r>
            <a:r>
              <a:rPr sz="1950" baseline="25641" dirty="0">
                <a:latin typeface="Arial MT"/>
                <a:cs typeface="Arial MT"/>
              </a:rPr>
              <a:t>+</a:t>
            </a:r>
            <a:r>
              <a:rPr sz="2000" dirty="0">
                <a:latin typeface="Arial MT"/>
                <a:cs typeface="Arial MT"/>
              </a:rPr>
              <a:t>-tree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concurrency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release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early</a:t>
            </a:r>
            <a:endParaRPr sz="2000">
              <a:latin typeface="Arial MT"/>
              <a:cs typeface="Arial MT"/>
            </a:endParaRPr>
          </a:p>
          <a:p>
            <a:pPr marL="794385" lvl="1" indent="-287655">
              <a:lnSpc>
                <a:spcPct val="100000"/>
              </a:lnSpc>
              <a:spcBef>
                <a:spcPts val="860"/>
              </a:spcBef>
              <a:buClr>
                <a:srgbClr val="FF9933"/>
              </a:buClr>
              <a:buSzPct val="110000"/>
              <a:buChar char="•"/>
              <a:tabLst>
                <a:tab pos="794385" algn="l"/>
                <a:tab pos="795020" algn="l"/>
              </a:tabLst>
            </a:pPr>
            <a:r>
              <a:rPr sz="2000" dirty="0">
                <a:latin typeface="Arial MT"/>
                <a:cs typeface="Arial MT"/>
              </a:rPr>
              <a:t>Supports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 MT"/>
                <a:cs typeface="Arial MT"/>
              </a:rPr>
              <a:t>logical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dirty="0">
                <a:latin typeface="MS PGothic"/>
                <a:cs typeface="MS PGothic"/>
              </a:rPr>
              <a:t>”</a:t>
            </a:r>
            <a:endParaRPr sz="2000">
              <a:latin typeface="MS PGothic"/>
              <a:cs typeface="MS PGothic"/>
            </a:endParaRPr>
          </a:p>
          <a:p>
            <a:pPr marL="393065" marR="222250" indent="-342900">
              <a:lnSpc>
                <a:spcPts val="2380"/>
              </a:lnSpc>
              <a:spcBef>
                <a:spcPts val="9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repeating</a:t>
            </a:r>
            <a:r>
              <a:rPr sz="2000" spc="-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history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whereby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executes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exactly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same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processing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2492" y="62484"/>
            <a:ext cx="482041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141" y="168782"/>
            <a:ext cx="43103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Logical</a:t>
            </a:r>
            <a:r>
              <a:rPr sz="3200" spc="-65" dirty="0"/>
              <a:t> </a:t>
            </a:r>
            <a:r>
              <a:rPr sz="3200" dirty="0"/>
              <a:t>Undo</a:t>
            </a:r>
            <a:r>
              <a:rPr sz="3200" spc="-65" dirty="0"/>
              <a:t> </a:t>
            </a:r>
            <a:r>
              <a:rPr sz="3200" spc="-5" dirty="0"/>
              <a:t>Logging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52663" y="1050217"/>
            <a:ext cx="8154034" cy="51079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19100" indent="-342900">
              <a:lnSpc>
                <a:spcPct val="100000"/>
              </a:lnSpc>
              <a:spcBef>
                <a:spcPts val="4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Operations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like B</a:t>
            </a:r>
            <a:r>
              <a:rPr sz="1950" baseline="25641" dirty="0">
                <a:latin typeface="Arial MT"/>
                <a:cs typeface="Arial MT"/>
              </a:rPr>
              <a:t>+</a:t>
            </a:r>
            <a:r>
              <a:rPr sz="2000" dirty="0">
                <a:latin typeface="Arial MT"/>
                <a:cs typeface="Arial MT"/>
              </a:rPr>
              <a:t>-tree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insertions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deletions </a:t>
            </a:r>
            <a:r>
              <a:rPr sz="2000" dirty="0">
                <a:latin typeface="Arial MT"/>
                <a:cs typeface="Arial MT"/>
              </a:rPr>
              <a:t>release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early.</a:t>
            </a:r>
            <a:endParaRPr sz="2000">
              <a:latin typeface="Arial MT"/>
              <a:cs typeface="Arial MT"/>
            </a:endParaRPr>
          </a:p>
          <a:p>
            <a:pPr marL="819785" marR="163830" lvl="1" indent="-287020">
              <a:lnSpc>
                <a:spcPts val="1939"/>
              </a:lnSpc>
              <a:spcBef>
                <a:spcPts val="795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  <a:tab pos="7153275" algn="l"/>
              </a:tabLst>
            </a:pP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10" dirty="0">
                <a:latin typeface="Arial MT"/>
                <a:cs typeface="Arial MT"/>
              </a:rPr>
              <a:t> cannot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undone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restoring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 </a:t>
            </a:r>
            <a:r>
              <a:rPr sz="1800" spc="-10" dirty="0">
                <a:latin typeface="Arial MT"/>
                <a:cs typeface="Arial MT"/>
              </a:rPr>
              <a:t>values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physical</a:t>
            </a:r>
            <a:r>
              <a:rPr sz="1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1800" dirty="0">
                <a:latin typeface="Arial MT"/>
                <a:cs typeface="Arial MT"/>
              </a:rPr>
              <a:t>),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since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released,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updated	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B</a:t>
            </a:r>
            <a:r>
              <a:rPr sz="1800" spc="7" baseline="25462" dirty="0">
                <a:latin typeface="Arial MT"/>
                <a:cs typeface="Arial MT"/>
              </a:rPr>
              <a:t>+</a:t>
            </a:r>
            <a:r>
              <a:rPr sz="1800" spc="5" dirty="0">
                <a:latin typeface="Arial MT"/>
                <a:cs typeface="Arial MT"/>
              </a:rPr>
              <a:t>- 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tree.</a:t>
            </a:r>
            <a:endParaRPr sz="1800">
              <a:latin typeface="Arial MT"/>
              <a:cs typeface="Arial MT"/>
            </a:endParaRPr>
          </a:p>
          <a:p>
            <a:pPr marL="819785" marR="93980" lvl="1" indent="-287020">
              <a:lnSpc>
                <a:spcPts val="1939"/>
              </a:lnSpc>
              <a:spcBef>
                <a:spcPts val="770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  <a:tab pos="5720080" algn="l"/>
              </a:tabLst>
            </a:pPr>
            <a:r>
              <a:rPr sz="1800" spc="-10" dirty="0">
                <a:latin typeface="Arial MT"/>
                <a:cs typeface="Arial MT"/>
              </a:rPr>
              <a:t>Instead,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insertions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(resp.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deletions)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	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10" dirty="0">
                <a:latin typeface="Arial MT"/>
                <a:cs typeface="Arial MT"/>
              </a:rPr>
              <a:t>executing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deletion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(resp.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insertion)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(known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logical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1800" dirty="0">
                <a:latin typeface="Arial MT"/>
                <a:cs typeface="Arial MT"/>
              </a:rPr>
              <a:t>).</a:t>
            </a:r>
            <a:endParaRPr sz="1800">
              <a:latin typeface="Arial MT"/>
              <a:cs typeface="Arial MT"/>
            </a:endParaRPr>
          </a:p>
          <a:p>
            <a:pPr marL="418465" marR="685800" indent="-342900">
              <a:lnSpc>
                <a:spcPts val="216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operations,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executed</a:t>
            </a:r>
            <a:endParaRPr sz="2000">
              <a:latin typeface="Arial MT"/>
              <a:cs typeface="Arial MT"/>
            </a:endParaRPr>
          </a:p>
          <a:p>
            <a:pPr marL="819785" marR="407670" lvl="1" indent="-287020">
              <a:lnSpc>
                <a:spcPts val="1939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logging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called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logical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logging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contrast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physical </a:t>
            </a:r>
            <a:r>
              <a:rPr sz="1800" b="1" spc="-48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logging</a:t>
            </a:r>
            <a:endParaRPr sz="1800">
              <a:latin typeface="Arial"/>
              <a:cs typeface="Arial"/>
            </a:endParaRPr>
          </a:p>
          <a:p>
            <a:pPr marL="1162685" lvl="2" indent="-229235">
              <a:lnSpc>
                <a:spcPct val="100000"/>
              </a:lnSpc>
              <a:spcBef>
                <a:spcPts val="520"/>
              </a:spcBef>
              <a:buClr>
                <a:srgbClr val="33CC33"/>
              </a:buClr>
              <a:buFont typeface="Wingdings"/>
              <a:buChar char=""/>
              <a:tabLst>
                <a:tab pos="1163320" algn="l"/>
              </a:tabLst>
            </a:pPr>
            <a:r>
              <a:rPr sz="1800" spc="-10" dirty="0">
                <a:latin typeface="Arial MT"/>
                <a:cs typeface="Arial MT"/>
              </a:rPr>
              <a:t>Operations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called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logical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  <a:p>
            <a:pPr marL="8197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examples:</a:t>
            </a:r>
            <a:endParaRPr sz="1800">
              <a:latin typeface="Arial MT"/>
              <a:cs typeface="Arial MT"/>
            </a:endParaRPr>
          </a:p>
          <a:p>
            <a:pPr marL="11626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163320" algn="l"/>
              </a:tabLst>
            </a:pPr>
            <a:r>
              <a:rPr sz="1800" spc="-10" dirty="0">
                <a:latin typeface="Arial MT"/>
                <a:cs typeface="Arial MT"/>
              </a:rPr>
              <a:t>delete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tuple,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insert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tuple</a:t>
            </a:r>
            <a:endParaRPr sz="1800">
              <a:latin typeface="Arial MT"/>
              <a:cs typeface="Arial MT"/>
            </a:endParaRPr>
          </a:p>
          <a:p>
            <a:pPr marL="1505585" lvl="3" indent="-2292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Char char="•"/>
              <a:tabLst>
                <a:tab pos="1505585" algn="l"/>
                <a:tab pos="1506220" algn="l"/>
              </a:tabLst>
            </a:pPr>
            <a:r>
              <a:rPr sz="1800" spc="-15" dirty="0">
                <a:latin typeface="Arial MT"/>
                <a:cs typeface="Arial MT"/>
              </a:rPr>
              <a:t>allows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release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allocation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information</a:t>
            </a:r>
            <a:endParaRPr sz="1800">
              <a:latin typeface="Arial MT"/>
              <a:cs typeface="Arial MT"/>
            </a:endParaRPr>
          </a:p>
          <a:p>
            <a:pPr marL="11626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163320" algn="l"/>
              </a:tabLst>
            </a:pPr>
            <a:r>
              <a:rPr sz="1800" spc="-5" dirty="0">
                <a:latin typeface="Arial MT"/>
                <a:cs typeface="Arial MT"/>
              </a:rPr>
              <a:t>subtract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amount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deposited,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deposit</a:t>
            </a:r>
            <a:endParaRPr sz="1800">
              <a:latin typeface="Arial MT"/>
              <a:cs typeface="Arial MT"/>
            </a:endParaRPr>
          </a:p>
          <a:p>
            <a:pPr marL="1505585" lvl="3" indent="-229235">
              <a:lnSpc>
                <a:spcPct val="100000"/>
              </a:lnSpc>
              <a:spcBef>
                <a:spcPts val="540"/>
              </a:spcBef>
              <a:buClr>
                <a:srgbClr val="FF9900"/>
              </a:buClr>
              <a:buChar char="•"/>
              <a:tabLst>
                <a:tab pos="1505585" algn="l"/>
                <a:tab pos="1506220" algn="l"/>
              </a:tabLst>
            </a:pPr>
            <a:r>
              <a:rPr sz="1800" spc="-15" dirty="0">
                <a:latin typeface="Arial MT"/>
                <a:cs typeface="Arial MT"/>
              </a:rPr>
              <a:t>allows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release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</a:t>
            </a:r>
            <a:r>
              <a:rPr sz="1800" spc="-10" dirty="0">
                <a:latin typeface="Arial MT"/>
                <a:cs typeface="Arial MT"/>
              </a:rPr>
              <a:t>bank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balance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6872" y="62484"/>
            <a:ext cx="331165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6552" y="168782"/>
            <a:ext cx="2799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Physical</a:t>
            </a:r>
            <a:r>
              <a:rPr sz="3200" spc="-105" dirty="0"/>
              <a:t> </a:t>
            </a:r>
            <a:r>
              <a:rPr sz="3200" spc="-5" dirty="0"/>
              <a:t>Redo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206105" cy="176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2164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Redo </a:t>
            </a:r>
            <a:r>
              <a:rPr sz="2000" spc="-5" dirty="0">
                <a:latin typeface="Arial MT"/>
                <a:cs typeface="Arial MT"/>
              </a:rPr>
              <a:t>information is </a:t>
            </a:r>
            <a:r>
              <a:rPr sz="2000" dirty="0">
                <a:latin typeface="Arial MT"/>
                <a:cs typeface="Arial MT"/>
              </a:rPr>
              <a:t>logged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physically </a:t>
            </a:r>
            <a:r>
              <a:rPr sz="2000" dirty="0">
                <a:latin typeface="Arial MT"/>
                <a:cs typeface="Arial MT"/>
              </a:rPr>
              <a:t>(that is, new </a:t>
            </a:r>
            <a:r>
              <a:rPr sz="2000" spc="-5" dirty="0">
                <a:latin typeface="Arial MT"/>
                <a:cs typeface="Arial MT"/>
              </a:rPr>
              <a:t>value for </a:t>
            </a:r>
            <a:r>
              <a:rPr sz="2000" dirty="0">
                <a:latin typeface="Arial MT"/>
                <a:cs typeface="Arial MT"/>
              </a:rPr>
              <a:t>each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write)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logical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1000"/>
              </a:lnSpc>
              <a:spcBef>
                <a:spcPts val="81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Logical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very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complicated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consistent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10" dirty="0">
                <a:latin typeface="MS PGothic"/>
                <a:cs typeface="MS PGothic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1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conflict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early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release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628" y="62484"/>
            <a:ext cx="416813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308" y="168782"/>
            <a:ext cx="3656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Operation</a:t>
            </a:r>
            <a:r>
              <a:rPr sz="3200" spc="-100" dirty="0"/>
              <a:t> </a:t>
            </a:r>
            <a:r>
              <a:rPr sz="3200" spc="-5" dirty="0"/>
              <a:t>Logging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65363" y="1052932"/>
            <a:ext cx="8252459" cy="40963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05765" algn="l"/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follows:</a:t>
            </a:r>
            <a:endParaRPr sz="2000">
              <a:latin typeface="Arial MT"/>
              <a:cs typeface="Arial MT"/>
            </a:endParaRPr>
          </a:p>
          <a:p>
            <a:pPr marL="825500" marR="675640" lvl="1" indent="-304800">
              <a:lnSpc>
                <a:spcPts val="2160"/>
              </a:lnSpc>
              <a:spcBef>
                <a:spcPts val="835"/>
              </a:spcBef>
              <a:buClr>
                <a:srgbClr val="FF9933"/>
              </a:buClr>
              <a:buSzPct val="108333"/>
              <a:buAutoNum type="arabicPeriod"/>
              <a:tabLst>
                <a:tab pos="825500" algn="l"/>
              </a:tabLst>
            </a:pPr>
            <a:r>
              <a:rPr sz="1800" spc="-5" dirty="0">
                <a:latin typeface="Arial MT"/>
                <a:cs typeface="Arial MT"/>
              </a:rPr>
              <a:t>When </a:t>
            </a:r>
            <a:r>
              <a:rPr sz="1800" spc="-10" dirty="0">
                <a:latin typeface="Arial MT"/>
                <a:cs typeface="Arial MT"/>
              </a:rPr>
              <a:t>operation </a:t>
            </a:r>
            <a:r>
              <a:rPr sz="1800" spc="-5" dirty="0">
                <a:latin typeface="Arial MT"/>
                <a:cs typeface="Arial MT"/>
              </a:rPr>
              <a:t>starts, log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O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operation-begin</a:t>
            </a:r>
            <a:r>
              <a:rPr sz="1800" spc="-5" dirty="0">
                <a:latin typeface="Arial MT"/>
                <a:cs typeface="Arial MT"/>
              </a:rPr>
              <a:t>&gt;. Here </a:t>
            </a:r>
            <a:r>
              <a:rPr sz="1800" i="1" dirty="0">
                <a:latin typeface="Arial"/>
                <a:cs typeface="Arial"/>
              </a:rPr>
              <a:t>O</a:t>
            </a:r>
            <a:r>
              <a:rPr sz="1800" i="1" baseline="-20833" dirty="0">
                <a:latin typeface="Arial"/>
                <a:cs typeface="Arial"/>
              </a:rPr>
              <a:t>j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unique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identifier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instance.</a:t>
            </a:r>
            <a:endParaRPr sz="1800">
              <a:latin typeface="Arial MT"/>
              <a:cs typeface="Arial MT"/>
            </a:endParaRPr>
          </a:p>
          <a:p>
            <a:pPr marL="825500" marR="221615" lvl="1" indent="-304800">
              <a:lnSpc>
                <a:spcPts val="2160"/>
              </a:lnSpc>
              <a:spcBef>
                <a:spcPts val="755"/>
              </a:spcBef>
              <a:buClr>
                <a:srgbClr val="FF9933"/>
              </a:buClr>
              <a:buSzPct val="108333"/>
              <a:buAutoNum type="arabicPeriod"/>
              <a:tabLst>
                <a:tab pos="825500" algn="l"/>
              </a:tabLst>
            </a:pPr>
            <a:r>
              <a:rPr sz="1800" spc="-5" dirty="0">
                <a:latin typeface="Arial MT"/>
                <a:cs typeface="Arial MT"/>
              </a:rPr>
              <a:t>While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executing,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normal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logged.</a:t>
            </a:r>
            <a:endParaRPr sz="1800">
              <a:latin typeface="Arial MT"/>
              <a:cs typeface="Arial MT"/>
            </a:endParaRPr>
          </a:p>
          <a:p>
            <a:pPr marL="825500" lvl="1" indent="-305435">
              <a:lnSpc>
                <a:spcPts val="2325"/>
              </a:lnSpc>
              <a:spcBef>
                <a:spcPts val="535"/>
              </a:spcBef>
              <a:buClr>
                <a:srgbClr val="FF9933"/>
              </a:buClr>
              <a:buSzPct val="108333"/>
              <a:buAutoNum type="arabicPeriod"/>
              <a:tabLst>
                <a:tab pos="825500" algn="l"/>
              </a:tabLst>
            </a:pPr>
            <a:r>
              <a:rPr sz="1800" spc="-5" dirty="0">
                <a:latin typeface="Arial MT"/>
                <a:cs typeface="Arial MT"/>
              </a:rPr>
              <a:t>When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,</a:t>
            </a:r>
            <a:r>
              <a:rPr sz="1800" i="1" spc="5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operation-end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U&gt;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logged,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endParaRPr sz="1800">
              <a:latin typeface="Arial MT"/>
              <a:cs typeface="Arial MT"/>
            </a:endParaRPr>
          </a:p>
          <a:p>
            <a:pPr marL="824865">
              <a:lnSpc>
                <a:spcPts val="2145"/>
              </a:lnSpc>
              <a:tabLst>
                <a:tab pos="3224530" algn="l"/>
              </a:tabLst>
            </a:pPr>
            <a:r>
              <a:rPr sz="1800" i="1" dirty="0">
                <a:latin typeface="Arial"/>
                <a:cs typeface="Arial"/>
              </a:rPr>
              <a:t>U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	</a:t>
            </a:r>
            <a:r>
              <a:rPr sz="1800" spc="-10" dirty="0">
                <a:latin typeface="Arial MT"/>
                <a:cs typeface="Arial MT"/>
              </a:rPr>
              <a:t>needed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information.</a:t>
            </a:r>
            <a:endParaRPr sz="1800">
              <a:latin typeface="Arial MT"/>
              <a:cs typeface="Arial MT"/>
            </a:endParaRPr>
          </a:p>
          <a:p>
            <a:pPr marL="405765" marR="295275" indent="-342900">
              <a:lnSpc>
                <a:spcPct val="100000"/>
              </a:lnSpc>
              <a:spcBef>
                <a:spcPts val="830"/>
              </a:spcBef>
            </a:pPr>
            <a:r>
              <a:rPr sz="2000" spc="-5" dirty="0">
                <a:latin typeface="Arial MT"/>
                <a:cs typeface="Arial MT"/>
              </a:rPr>
              <a:t>Example: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insert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(key,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record-id)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pair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(K5,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RID7)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into </a:t>
            </a:r>
            <a:r>
              <a:rPr sz="2000" dirty="0">
                <a:latin typeface="Arial MT"/>
                <a:cs typeface="Arial MT"/>
              </a:rPr>
              <a:t>index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I9 </a:t>
            </a:r>
            <a:r>
              <a:rPr sz="2000" dirty="0">
                <a:latin typeface="Arial MT"/>
                <a:cs typeface="Arial MT"/>
              </a:rPr>
              <a:t>(Key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location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X, </a:t>
            </a:r>
            <a:r>
              <a:rPr sz="2000" dirty="0">
                <a:latin typeface="Arial MT"/>
                <a:cs typeface="Arial MT"/>
              </a:rPr>
              <a:t>record-id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location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X+8)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old </a:t>
            </a:r>
            <a:r>
              <a:rPr sz="2000" spc="-5" dirty="0">
                <a:latin typeface="Arial MT"/>
                <a:cs typeface="Arial MT"/>
              </a:rPr>
              <a:t>values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Old1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Old2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 MT"/>
              <a:cs typeface="Arial MT"/>
            </a:endParaRPr>
          </a:p>
          <a:p>
            <a:pPr marL="195453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&lt;T1,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O1,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operation-begin&gt;</a:t>
            </a:r>
            <a:endParaRPr sz="1800">
              <a:latin typeface="Arial MT"/>
              <a:cs typeface="Arial MT"/>
            </a:endParaRPr>
          </a:p>
          <a:p>
            <a:pPr marL="195453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 MT"/>
                <a:cs typeface="Arial MT"/>
              </a:rPr>
              <a:t>….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7268" y="5123435"/>
            <a:ext cx="4735195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latin typeface="Arial MT"/>
                <a:cs typeface="Arial MT"/>
              </a:rPr>
              <a:t>&lt;T1,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X,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Old1,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K5&gt;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 MT"/>
                <a:cs typeface="Arial MT"/>
              </a:rPr>
              <a:t>&lt;T1,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X+8, </a:t>
            </a:r>
            <a:r>
              <a:rPr sz="1800" spc="-5" dirty="0">
                <a:latin typeface="Arial MT"/>
                <a:cs typeface="Arial MT"/>
              </a:rPr>
              <a:t>Old2,</a:t>
            </a:r>
            <a:r>
              <a:rPr sz="1800" spc="-10" dirty="0">
                <a:latin typeface="Arial MT"/>
                <a:cs typeface="Arial MT"/>
              </a:rPr>
              <a:t> RID7&gt;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 MT"/>
                <a:cs typeface="Arial MT"/>
              </a:rPr>
              <a:t>&lt;T1,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O1,</a:t>
            </a:r>
            <a:r>
              <a:rPr sz="1800" spc="-10" dirty="0">
                <a:latin typeface="Arial MT"/>
                <a:cs typeface="Arial MT"/>
              </a:rPr>
              <a:t> operation-end,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(delete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I9,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K5,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RID7)&gt;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01540" y="4960620"/>
            <a:ext cx="190500" cy="1004569"/>
          </a:xfrm>
          <a:custGeom>
            <a:avLst/>
            <a:gdLst/>
            <a:ahLst/>
            <a:cxnLst/>
            <a:rect l="l" t="t" r="r" b="b"/>
            <a:pathLst>
              <a:path w="190500" h="1004570">
                <a:moveTo>
                  <a:pt x="0" y="0"/>
                </a:moveTo>
                <a:lnTo>
                  <a:pt x="37074" y="6569"/>
                </a:lnTo>
                <a:lnTo>
                  <a:pt x="67351" y="24485"/>
                </a:lnTo>
                <a:lnTo>
                  <a:pt x="87764" y="51059"/>
                </a:lnTo>
                <a:lnTo>
                  <a:pt x="95250" y="83604"/>
                </a:lnTo>
                <a:lnTo>
                  <a:pt x="95250" y="418553"/>
                </a:lnTo>
                <a:lnTo>
                  <a:pt x="102735" y="451098"/>
                </a:lnTo>
                <a:lnTo>
                  <a:pt x="123148" y="477672"/>
                </a:lnTo>
                <a:lnTo>
                  <a:pt x="153425" y="495588"/>
                </a:lnTo>
                <a:lnTo>
                  <a:pt x="190500" y="502157"/>
                </a:lnTo>
                <a:lnTo>
                  <a:pt x="153425" y="508727"/>
                </a:lnTo>
                <a:lnTo>
                  <a:pt x="123148" y="526643"/>
                </a:lnTo>
                <a:lnTo>
                  <a:pt x="102735" y="553217"/>
                </a:lnTo>
                <a:lnTo>
                  <a:pt x="95250" y="585762"/>
                </a:lnTo>
                <a:lnTo>
                  <a:pt x="95250" y="920711"/>
                </a:lnTo>
                <a:lnTo>
                  <a:pt x="87764" y="953256"/>
                </a:lnTo>
                <a:lnTo>
                  <a:pt x="67351" y="979830"/>
                </a:lnTo>
                <a:lnTo>
                  <a:pt x="37074" y="997746"/>
                </a:lnTo>
                <a:lnTo>
                  <a:pt x="0" y="1004315"/>
                </a:lnTo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09632" y="5298902"/>
            <a:ext cx="2780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Physical</a:t>
            </a:r>
            <a:r>
              <a:rPr sz="16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redo</a:t>
            </a:r>
            <a:r>
              <a:rPr sz="16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steps</a:t>
            </a:r>
            <a:r>
              <a:rPr sz="16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insert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7688" y="62483"/>
            <a:ext cx="396849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336" y="168782"/>
            <a:ext cx="3457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Storage</a:t>
            </a:r>
            <a:r>
              <a:rPr sz="3200" spc="-55" dirty="0"/>
              <a:t> </a:t>
            </a:r>
            <a:r>
              <a:rPr sz="3200" spc="-5" dirty="0"/>
              <a:t>Structure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740015" cy="48304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Volatile</a:t>
            </a:r>
            <a:r>
              <a:rPr sz="2000" b="1" spc="-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storage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Does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survive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Examples: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cache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Nonvolatile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storage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Survives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  <a:tab pos="2082164" algn="l"/>
              </a:tabLst>
            </a:pPr>
            <a:r>
              <a:rPr sz="2000" spc="-5" dirty="0">
                <a:latin typeface="Arial MT"/>
                <a:cs typeface="Arial MT"/>
              </a:rPr>
              <a:t>Examples:	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tape,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flash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non-volatile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RAM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losing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Stable</a:t>
            </a:r>
            <a:r>
              <a:rPr sz="2000" b="1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storage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mythical</a:t>
            </a:r>
            <a:r>
              <a:rPr sz="2000" dirty="0">
                <a:latin typeface="Arial MT"/>
                <a:cs typeface="Arial MT"/>
              </a:rPr>
              <a:t> form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survives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failures</a:t>
            </a:r>
            <a:endParaRPr sz="2000">
              <a:latin typeface="Arial MT"/>
              <a:cs typeface="Arial MT"/>
            </a:endParaRPr>
          </a:p>
          <a:p>
            <a:pPr marL="756285" marR="73406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Approximated </a:t>
            </a:r>
            <a:r>
              <a:rPr sz="2000" dirty="0">
                <a:latin typeface="Arial MT"/>
                <a:cs typeface="Arial MT"/>
              </a:rPr>
              <a:t>by </a:t>
            </a:r>
            <a:r>
              <a:rPr sz="2000" spc="-5" dirty="0">
                <a:latin typeface="Arial MT"/>
                <a:cs typeface="Arial MT"/>
              </a:rPr>
              <a:t>maintaining multiple </a:t>
            </a:r>
            <a:r>
              <a:rPr sz="2000" dirty="0">
                <a:latin typeface="Arial MT"/>
                <a:cs typeface="Arial MT"/>
              </a:rPr>
              <a:t>copies on distinct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nonvolatile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media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See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implement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stable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444" y="62483"/>
            <a:ext cx="558698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8124" y="168782"/>
            <a:ext cx="50755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Operation</a:t>
            </a:r>
            <a:r>
              <a:rPr sz="3200" spc="-55" dirty="0"/>
              <a:t> </a:t>
            </a:r>
            <a:r>
              <a:rPr sz="3200" spc="-5" dirty="0"/>
              <a:t>Logging</a:t>
            </a:r>
            <a:r>
              <a:rPr sz="3200" spc="-5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052434" cy="31845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crash/rollback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occurs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completes: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operation-end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crash/rollback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occurs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completes: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operation-end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found,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  <a:tab pos="4733925" algn="l"/>
              </a:tabLst>
            </a:pPr>
            <a:r>
              <a:rPr sz="2000" dirty="0">
                <a:latin typeface="Arial MT"/>
                <a:cs typeface="Arial MT"/>
              </a:rPr>
              <a:t>logical undo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U</a:t>
            </a:r>
            <a:r>
              <a:rPr sz="2000" dirty="0">
                <a:latin typeface="Arial MT"/>
                <a:cs typeface="Arial MT"/>
              </a:rPr>
              <a:t>;	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ignored.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Redo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of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operation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(after</a:t>
            </a:r>
            <a:r>
              <a:rPr sz="2000" u="sng" spc="-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crash)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still</a:t>
            </a:r>
            <a:r>
              <a:rPr sz="20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uses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physical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redo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information</a:t>
            </a:r>
            <a:r>
              <a:rPr sz="2000" spc="-5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516" y="62484"/>
            <a:ext cx="824636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196" y="168782"/>
            <a:ext cx="7735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Transaction</a:t>
            </a:r>
            <a:r>
              <a:rPr sz="3200" spc="-55" dirty="0"/>
              <a:t> </a:t>
            </a:r>
            <a:r>
              <a:rPr sz="3200" spc="-5" dirty="0"/>
              <a:t>Rollback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45" dirty="0"/>
              <a:t> </a:t>
            </a:r>
            <a:r>
              <a:rPr sz="3200" spc="-5" dirty="0"/>
              <a:t>Logical</a:t>
            </a:r>
            <a:r>
              <a:rPr sz="3200" spc="-45" dirty="0"/>
              <a:t> </a:t>
            </a:r>
            <a:r>
              <a:rPr sz="3200" dirty="0"/>
              <a:t>Undo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39963" y="1053352"/>
            <a:ext cx="8359140" cy="49168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690"/>
              </a:spcBef>
            </a:pPr>
            <a:r>
              <a:rPr sz="2000" dirty="0">
                <a:latin typeface="Arial MT"/>
                <a:cs typeface="Arial MT"/>
              </a:rPr>
              <a:t>Rollback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follows:</a:t>
            </a:r>
            <a:endParaRPr sz="2000">
              <a:latin typeface="Arial MT"/>
              <a:cs typeface="Arial MT"/>
            </a:endParaRPr>
          </a:p>
          <a:p>
            <a:pPr marL="469900" indent="-3810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backwards</a:t>
            </a:r>
            <a:endParaRPr sz="2000">
              <a:latin typeface="Arial MT"/>
              <a:cs typeface="Arial MT"/>
            </a:endParaRPr>
          </a:p>
          <a:p>
            <a:pPr marL="888365" marR="93980" lvl="1" indent="-342900">
              <a:lnSpc>
                <a:spcPts val="2400"/>
              </a:lnSpc>
              <a:spcBef>
                <a:spcPts val="919"/>
              </a:spcBef>
              <a:buClr>
                <a:srgbClr val="FF9933"/>
              </a:buClr>
              <a:buSzPct val="110000"/>
              <a:buAutoNum type="arabicPeriod"/>
              <a:tabLst>
                <a:tab pos="88900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r>
              <a:rPr sz="2000" i="1" spc="5" dirty="0">
                <a:latin typeface="Arial"/>
                <a:cs typeface="Arial"/>
              </a:rPr>
              <a:t>,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r>
              <a:rPr sz="2000" spc="5" dirty="0">
                <a:latin typeface="Arial MT"/>
                <a:cs typeface="Arial MT"/>
              </a:rPr>
              <a:t>&gt;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found,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2000" spc="5" dirty="0">
                <a:latin typeface="Arial MT"/>
                <a:cs typeface="Arial MT"/>
              </a:rPr>
              <a:t>&gt;.</a:t>
            </a:r>
            <a:endParaRPr sz="2000">
              <a:latin typeface="Arial MT"/>
              <a:cs typeface="Arial MT"/>
            </a:endParaRPr>
          </a:p>
          <a:p>
            <a:pPr marL="889000" lvl="1" indent="-343535">
              <a:lnSpc>
                <a:spcPct val="100000"/>
              </a:lnSpc>
              <a:spcBef>
                <a:spcPts val="560"/>
              </a:spcBef>
              <a:buClr>
                <a:srgbClr val="FF9933"/>
              </a:buClr>
              <a:buSzPct val="110000"/>
              <a:buAutoNum type="arabicPeriod"/>
              <a:tabLst>
                <a:tab pos="889000" algn="l"/>
                <a:tab pos="223393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</a:t>
            </a:r>
            <a:r>
              <a:rPr sz="1950" i="1" baseline="-21367" dirty="0">
                <a:latin typeface="Arial"/>
                <a:cs typeface="Arial"/>
              </a:rPr>
              <a:t>j</a:t>
            </a:r>
            <a:r>
              <a:rPr sz="2000" i="1" dirty="0">
                <a:latin typeface="Arial"/>
                <a:cs typeface="Arial"/>
              </a:rPr>
              <a:t>,	</a:t>
            </a:r>
            <a:r>
              <a:rPr sz="2000" b="1" dirty="0">
                <a:latin typeface="Arial"/>
                <a:cs typeface="Arial"/>
              </a:rPr>
              <a:t>operation-end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U</a:t>
            </a:r>
            <a:r>
              <a:rPr sz="2000" spc="5" dirty="0">
                <a:latin typeface="Arial MT"/>
                <a:cs typeface="Arial MT"/>
              </a:rPr>
              <a:t>&gt;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endParaRPr sz="2000">
              <a:latin typeface="Arial MT"/>
              <a:cs typeface="Arial MT"/>
            </a:endParaRPr>
          </a:p>
          <a:p>
            <a:pPr marL="1289685" lvl="2" indent="-343535">
              <a:lnSpc>
                <a:spcPct val="100000"/>
              </a:lnSpc>
              <a:spcBef>
                <a:spcPts val="800"/>
              </a:spcBef>
              <a:buClr>
                <a:srgbClr val="33CC33"/>
              </a:buClr>
              <a:buFont typeface="Wingdings"/>
              <a:buChar char=""/>
              <a:tabLst>
                <a:tab pos="1289685" algn="l"/>
                <a:tab pos="1290320" algn="l"/>
                <a:tab pos="5611495" algn="l"/>
              </a:tabLst>
            </a:pPr>
            <a:r>
              <a:rPr sz="2000" dirty="0">
                <a:latin typeface="Arial MT"/>
                <a:cs typeface="Arial MT"/>
              </a:rPr>
              <a:t>Rollback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logically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	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U</a:t>
            </a:r>
            <a:r>
              <a:rPr sz="20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632585" marR="567690" lvl="3" indent="-342900">
              <a:lnSpc>
                <a:spcPct val="10000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632585" algn="l"/>
                <a:tab pos="1633220" algn="l"/>
              </a:tabLst>
            </a:pP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like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execution.</a:t>
            </a:r>
            <a:endParaRPr sz="2000">
              <a:latin typeface="Arial MT"/>
              <a:cs typeface="Arial MT"/>
            </a:endParaRPr>
          </a:p>
          <a:p>
            <a:pPr marL="1632585" lvl="3" indent="-343535">
              <a:lnSpc>
                <a:spcPct val="10000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632585" algn="l"/>
                <a:tab pos="1633220" algn="l"/>
              </a:tabLst>
            </a:pPr>
            <a:r>
              <a:rPr sz="2000" spc="-5" dirty="0">
                <a:latin typeface="Arial MT"/>
                <a:cs typeface="Arial MT"/>
              </a:rPr>
              <a:t>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rollback,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instead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endParaRPr sz="2000">
              <a:latin typeface="Arial MT"/>
              <a:cs typeface="Arial MT"/>
            </a:endParaRPr>
          </a:p>
          <a:p>
            <a:pPr marL="16325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operation-end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record,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917700">
              <a:lnSpc>
                <a:spcPct val="100000"/>
              </a:lnSpc>
              <a:spcBef>
                <a:spcPts val="840"/>
              </a:spcBef>
            </a:pP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</a:t>
            </a:r>
            <a:r>
              <a:rPr sz="1950" i="1" baseline="-21367" dirty="0">
                <a:latin typeface="Arial"/>
                <a:cs typeface="Arial"/>
              </a:rPr>
              <a:t>j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operation-abort</a:t>
            </a:r>
            <a:r>
              <a:rPr sz="2000" dirty="0">
                <a:latin typeface="Arial MT"/>
                <a:cs typeface="Arial MT"/>
              </a:rPr>
              <a:t>&gt;.</a:t>
            </a:r>
            <a:endParaRPr sz="2000">
              <a:latin typeface="Arial MT"/>
              <a:cs typeface="Arial MT"/>
            </a:endParaRPr>
          </a:p>
          <a:p>
            <a:pPr marL="1289685" lvl="2" indent="-3435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289685" algn="l"/>
                <a:tab pos="1290320" algn="l"/>
                <a:tab pos="5390515" algn="l"/>
              </a:tabLst>
            </a:pPr>
            <a:r>
              <a:rPr sz="2000" dirty="0">
                <a:latin typeface="Arial MT"/>
                <a:cs typeface="Arial MT"/>
              </a:rPr>
              <a:t>Skip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preceding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records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	</a:t>
            </a:r>
            <a:r>
              <a:rPr sz="2000" spc="-5" dirty="0">
                <a:latin typeface="Arial MT"/>
                <a:cs typeface="Arial MT"/>
              </a:rPr>
              <a:t>until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359535">
              <a:lnSpc>
                <a:spcPct val="100000"/>
              </a:lnSpc>
              <a:tabLst>
                <a:tab pos="4352925" algn="l"/>
              </a:tabLst>
            </a:pP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O</a:t>
            </a:r>
            <a:r>
              <a:rPr sz="1950" i="1" spc="7" baseline="-21367" dirty="0">
                <a:latin typeface="Arial"/>
                <a:cs typeface="Arial"/>
              </a:rPr>
              <a:t>j</a:t>
            </a:r>
            <a:r>
              <a:rPr sz="1950" i="1" spc="284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operation-begin</a:t>
            </a:r>
            <a:r>
              <a:rPr sz="2000" dirty="0">
                <a:latin typeface="Arial MT"/>
                <a:cs typeface="Arial MT"/>
              </a:rPr>
              <a:t>&gt;	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483" y="0"/>
            <a:ext cx="7332345" cy="1199515"/>
            <a:chOff x="1205483" y="0"/>
            <a:chExt cx="7332345" cy="1199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83" y="0"/>
              <a:ext cx="7331963" cy="7726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4216" y="409955"/>
              <a:ext cx="1613915" cy="7894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3160" y="76127"/>
            <a:ext cx="67868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1305" marR="5080" indent="-280924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Transaction</a:t>
            </a:r>
            <a:r>
              <a:rPr spc="20" dirty="0"/>
              <a:t> </a:t>
            </a:r>
            <a:r>
              <a:rPr spc="-5" dirty="0"/>
              <a:t>Rollback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Logical</a:t>
            </a:r>
            <a:r>
              <a:rPr spc="20" dirty="0"/>
              <a:t> </a:t>
            </a:r>
            <a:r>
              <a:rPr spc="-10" dirty="0"/>
              <a:t>Undo </a:t>
            </a:r>
            <a:r>
              <a:rPr spc="-760" dirty="0"/>
              <a:t> </a:t>
            </a:r>
            <a:r>
              <a:rPr spc="-5" dirty="0"/>
              <a:t>(Cont.)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5174" y="1053352"/>
            <a:ext cx="8129905" cy="46120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44500" indent="-381635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4500" algn="l"/>
                <a:tab pos="445134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rollback,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backwards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(cont.):</a:t>
            </a:r>
            <a:endParaRPr sz="2000">
              <a:latin typeface="Arial MT"/>
              <a:cs typeface="Arial MT"/>
            </a:endParaRPr>
          </a:p>
          <a:p>
            <a:pPr marL="863600" lvl="1" indent="-343535">
              <a:lnSpc>
                <a:spcPct val="100000"/>
              </a:lnSpc>
              <a:spcBef>
                <a:spcPts val="640"/>
              </a:spcBef>
              <a:buClr>
                <a:srgbClr val="FF9933"/>
              </a:buClr>
              <a:buSzPct val="110000"/>
              <a:buAutoNum type="arabicPeriod" startAt="3"/>
              <a:tabLst>
                <a:tab pos="864235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redo-only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found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ignore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endParaRPr sz="2000">
              <a:latin typeface="Arial MT"/>
              <a:cs typeface="Arial MT"/>
            </a:endParaRPr>
          </a:p>
          <a:p>
            <a:pPr marL="863600" lvl="1" indent="-343535">
              <a:lnSpc>
                <a:spcPct val="100000"/>
              </a:lnSpc>
              <a:spcBef>
                <a:spcPts val="600"/>
              </a:spcBef>
              <a:buClr>
                <a:srgbClr val="FF9933"/>
              </a:buClr>
              <a:buSzPct val="110000"/>
              <a:buAutoNum type="arabicPeriod" startAt="3"/>
              <a:tabLst>
                <a:tab pos="864235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</a:t>
            </a:r>
            <a:r>
              <a:rPr sz="1950" i="1" baseline="-21367" dirty="0">
                <a:latin typeface="Arial"/>
                <a:cs typeface="Arial"/>
              </a:rPr>
              <a:t>j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operation-abort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found:</a:t>
            </a:r>
            <a:endParaRPr sz="2000">
              <a:latin typeface="Arial MT"/>
              <a:cs typeface="Arial MT"/>
            </a:endParaRPr>
          </a:p>
          <a:p>
            <a:pPr marR="194310" algn="ctr">
              <a:lnSpc>
                <a:spcPct val="100000"/>
              </a:lnSpc>
              <a:spcBef>
                <a:spcPts val="800"/>
              </a:spcBef>
              <a:tabLst>
                <a:tab pos="342265" algn="l"/>
                <a:tab pos="4401185" algn="l"/>
              </a:tabLst>
            </a:pPr>
            <a:r>
              <a:rPr sz="2000" dirty="0">
                <a:solidFill>
                  <a:srgbClr val="33CC33"/>
                </a:solidFill>
                <a:latin typeface="Wingdings"/>
                <a:cs typeface="Wingdings"/>
              </a:rPr>
              <a:t></a:t>
            </a:r>
            <a:r>
              <a:rPr sz="2000" dirty="0">
                <a:solidFill>
                  <a:srgbClr val="33CC33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Arial MT"/>
                <a:cs typeface="Arial MT"/>
              </a:rPr>
              <a:t>skip</a:t>
            </a:r>
            <a:r>
              <a:rPr sz="2000" spc="-5" dirty="0">
                <a:latin typeface="Arial MT"/>
                <a:cs typeface="Arial MT"/>
              </a:rPr>
              <a:t> 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preceding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	</a:t>
            </a:r>
            <a:r>
              <a:rPr sz="2000" spc="-5" dirty="0">
                <a:latin typeface="Arial MT"/>
                <a:cs typeface="Arial MT"/>
              </a:rPr>
              <a:t>until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264285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</a:t>
            </a:r>
            <a:r>
              <a:rPr sz="1950" i="1" baseline="-21367" dirty="0">
                <a:latin typeface="Arial"/>
                <a:cs typeface="Arial"/>
              </a:rPr>
              <a:t>j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operation-begi</a:t>
            </a:r>
            <a:r>
              <a:rPr sz="2000" dirty="0">
                <a:latin typeface="Arial MT"/>
                <a:cs typeface="Arial MT"/>
              </a:rPr>
              <a:t>n&gt;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found.</a:t>
            </a:r>
            <a:endParaRPr sz="2000">
              <a:latin typeface="Arial MT"/>
              <a:cs typeface="Arial MT"/>
            </a:endParaRPr>
          </a:p>
          <a:p>
            <a:pPr marL="863600" lvl="1" indent="-343535">
              <a:lnSpc>
                <a:spcPct val="100000"/>
              </a:lnSpc>
              <a:spcBef>
                <a:spcPts val="640"/>
              </a:spcBef>
              <a:buClr>
                <a:srgbClr val="FF9933"/>
              </a:buClr>
              <a:buSzPct val="110000"/>
              <a:buAutoNum type="arabicPeriod" startAt="5"/>
              <a:tabLst>
                <a:tab pos="864235" algn="l"/>
              </a:tabLst>
            </a:pPr>
            <a:r>
              <a:rPr sz="2000" spc="-5" dirty="0">
                <a:latin typeface="Arial MT"/>
                <a:cs typeface="Arial MT"/>
              </a:rPr>
              <a:t>Stop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start&gt;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found</a:t>
            </a:r>
            <a:endParaRPr sz="2000">
              <a:latin typeface="Arial MT"/>
              <a:cs typeface="Arial MT"/>
            </a:endParaRPr>
          </a:p>
          <a:p>
            <a:pPr marL="63500" marR="3289300" lvl="1" indent="457200">
              <a:lnSpc>
                <a:spcPts val="3240"/>
              </a:lnSpc>
              <a:spcBef>
                <a:spcPts val="204"/>
              </a:spcBef>
              <a:buClr>
                <a:srgbClr val="FF9933"/>
              </a:buClr>
              <a:buSzPct val="110000"/>
              <a:buAutoNum type="arabicPeriod" startAt="5"/>
              <a:tabLst>
                <a:tab pos="864235" algn="l"/>
                <a:tab pos="2148205" algn="l"/>
              </a:tabLst>
            </a:pPr>
            <a:r>
              <a:rPr sz="2000" dirty="0">
                <a:latin typeface="Arial MT"/>
                <a:cs typeface="Arial MT"/>
              </a:rPr>
              <a:t>Add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	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note:</a:t>
            </a:r>
            <a:endParaRPr sz="2000">
              <a:latin typeface="Arial MT"/>
              <a:cs typeface="Arial MT"/>
            </a:endParaRPr>
          </a:p>
          <a:p>
            <a:pPr marL="444500" marR="17780" indent="-381000">
              <a:lnSpc>
                <a:spcPct val="100000"/>
              </a:lnSpc>
              <a:spcBef>
                <a:spcPts val="5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4500" algn="l"/>
                <a:tab pos="445134" algn="l"/>
              </a:tabLst>
            </a:pPr>
            <a:r>
              <a:rPr sz="2000" dirty="0">
                <a:latin typeface="Arial MT"/>
                <a:cs typeface="Arial MT"/>
              </a:rPr>
              <a:t>Cases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3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4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occur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while</a:t>
            </a:r>
            <a:r>
              <a:rPr sz="2000" dirty="0">
                <a:latin typeface="Arial MT"/>
                <a:cs typeface="Arial MT"/>
              </a:rPr>
              <a:t> 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back.</a:t>
            </a:r>
            <a:endParaRPr sz="2000">
              <a:latin typeface="Arial MT"/>
              <a:cs typeface="Arial MT"/>
            </a:endParaRPr>
          </a:p>
          <a:p>
            <a:pPr marL="444500" marR="145415" indent="-3810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44500" algn="l"/>
                <a:tab pos="445134" algn="l"/>
              </a:tabLst>
            </a:pPr>
            <a:r>
              <a:rPr sz="2000" dirty="0">
                <a:latin typeface="Arial MT"/>
                <a:cs typeface="Arial MT"/>
              </a:rPr>
              <a:t>Skipping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case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4</a:t>
            </a:r>
            <a:r>
              <a:rPr sz="2000" spc="-5" dirty="0">
                <a:latin typeface="Arial MT"/>
                <a:cs typeface="Arial MT"/>
              </a:rPr>
              <a:t> is</a:t>
            </a:r>
            <a:r>
              <a:rPr sz="2000" dirty="0">
                <a:latin typeface="Arial MT"/>
                <a:cs typeface="Arial MT"/>
              </a:rPr>
              <a:t> important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prevent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multiple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rollback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same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196" y="168782"/>
            <a:ext cx="7735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Transaction</a:t>
            </a:r>
            <a:r>
              <a:rPr sz="3200" spc="-55" dirty="0"/>
              <a:t> </a:t>
            </a:r>
            <a:r>
              <a:rPr sz="3200" spc="-5" dirty="0"/>
              <a:t>Rollback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45" dirty="0"/>
              <a:t> </a:t>
            </a:r>
            <a:r>
              <a:rPr sz="3200" spc="-5" dirty="0"/>
              <a:t>Logical</a:t>
            </a:r>
            <a:r>
              <a:rPr sz="3200" spc="-45" dirty="0"/>
              <a:t> </a:t>
            </a:r>
            <a:r>
              <a:rPr sz="3200" dirty="0"/>
              <a:t>Undo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7089" y="1217295"/>
            <a:ext cx="371284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Transaction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rollback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during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normal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" y="891540"/>
            <a:ext cx="8420099" cy="5596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5248" y="168782"/>
            <a:ext cx="69030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Failure</a:t>
            </a:r>
            <a:r>
              <a:rPr sz="3200" spc="-40" dirty="0"/>
              <a:t> </a:t>
            </a: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50" dirty="0"/>
              <a:t> </a:t>
            </a:r>
            <a:r>
              <a:rPr sz="3200" spc="-5" dirty="0"/>
              <a:t>Logical</a:t>
            </a:r>
            <a:r>
              <a:rPr sz="3200" spc="-45" dirty="0"/>
              <a:t> </a:t>
            </a:r>
            <a:r>
              <a:rPr sz="3200" dirty="0"/>
              <a:t>Undo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816864"/>
            <a:ext cx="7652003" cy="5614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62484"/>
            <a:ext cx="82250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9864" y="168782"/>
            <a:ext cx="7714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Transaction</a:t>
            </a:r>
            <a:r>
              <a:rPr sz="3200" spc="-55" dirty="0"/>
              <a:t> </a:t>
            </a:r>
            <a:r>
              <a:rPr sz="3200" spc="-5" dirty="0"/>
              <a:t>Rollback:</a:t>
            </a:r>
            <a:r>
              <a:rPr sz="3200" spc="-35" dirty="0"/>
              <a:t> </a:t>
            </a:r>
            <a:r>
              <a:rPr sz="3200" spc="-5" dirty="0"/>
              <a:t>Another</a:t>
            </a:r>
            <a:r>
              <a:rPr sz="3200" spc="-35" dirty="0"/>
              <a:t> </a:t>
            </a:r>
            <a:r>
              <a:rPr sz="3200" spc="-5" dirty="0"/>
              <a:t>Example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980291"/>
            <a:ext cx="6467475" cy="364426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Example with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incomplete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endParaRPr sz="20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19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start&gt;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O1,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operation-begin&gt;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….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X, </a:t>
            </a:r>
            <a:r>
              <a:rPr sz="1600" spc="-10" dirty="0">
                <a:latin typeface="Arial MT"/>
                <a:cs typeface="Arial MT"/>
              </a:rPr>
              <a:t>10,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K5&gt;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</a:t>
            </a:r>
            <a:r>
              <a:rPr sz="1600" spc="-10" dirty="0">
                <a:latin typeface="Arial MT"/>
                <a:cs typeface="Arial MT"/>
              </a:rPr>
              <a:t>T1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29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45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RID7&gt;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O1,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operation-end,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(delete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I9,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K5, </a:t>
            </a:r>
            <a:r>
              <a:rPr sz="1600" spc="-10" dirty="0">
                <a:latin typeface="Arial MT"/>
                <a:cs typeface="Arial MT"/>
              </a:rPr>
              <a:t>RID7)&gt;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O2,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operation-begin&gt;</a:t>
            </a:r>
            <a:endParaRPr sz="1600">
              <a:latin typeface="Arial MT"/>
              <a:cs typeface="Arial MT"/>
            </a:endParaRPr>
          </a:p>
          <a:p>
            <a:pPr marL="562610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Z,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45,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70&gt;</a:t>
            </a:r>
            <a:endParaRPr sz="1600">
              <a:latin typeface="Arial MT"/>
              <a:cs typeface="Arial MT"/>
            </a:endParaRPr>
          </a:p>
          <a:p>
            <a:pPr marR="211454" algn="ctr">
              <a:lnSpc>
                <a:spcPct val="100000"/>
              </a:lnSpc>
            </a:pP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</a:t>
            </a:r>
            <a:r>
              <a:rPr sz="1600" spc="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T1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Rollback</a:t>
            </a:r>
            <a:r>
              <a:rPr sz="1600" spc="-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begins</a:t>
            </a:r>
            <a:r>
              <a:rPr sz="16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here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8933" y="4598942"/>
            <a:ext cx="5745480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</a:t>
            </a:r>
            <a:r>
              <a:rPr sz="1600" spc="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redo-only</a:t>
            </a:r>
            <a:r>
              <a:rPr sz="16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log</a:t>
            </a:r>
            <a:r>
              <a:rPr sz="16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record</a:t>
            </a:r>
            <a:r>
              <a:rPr sz="16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during physical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undo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(of</a:t>
            </a:r>
            <a:r>
              <a:rPr sz="16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incomplete</a:t>
            </a:r>
            <a:r>
              <a:rPr sz="16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O2)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</a:t>
            </a:r>
            <a:r>
              <a:rPr sz="1600" spc="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Normal</a:t>
            </a:r>
            <a:r>
              <a:rPr sz="16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redo</a:t>
            </a:r>
            <a:r>
              <a:rPr sz="16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records</a:t>
            </a:r>
            <a:r>
              <a:rPr sz="16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for</a:t>
            </a:r>
            <a:r>
              <a:rPr sz="16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logical</a:t>
            </a:r>
            <a:r>
              <a:rPr sz="16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undo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 of</a:t>
            </a:r>
            <a:r>
              <a:rPr sz="16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O1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962" y="4598942"/>
            <a:ext cx="1174115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Z,</a:t>
            </a:r>
            <a:r>
              <a:rPr sz="1600" spc="-10" dirty="0">
                <a:latin typeface="Arial MT"/>
                <a:cs typeface="Arial MT"/>
              </a:rPr>
              <a:t> 45&gt;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</a:t>
            </a:r>
            <a:r>
              <a:rPr sz="1600" spc="-10" dirty="0">
                <a:latin typeface="Arial MT"/>
                <a:cs typeface="Arial MT"/>
              </a:rPr>
              <a:t>T1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29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..,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..&gt;</a:t>
            </a:r>
            <a:endParaRPr sz="1600">
              <a:latin typeface="Arial MT"/>
              <a:cs typeface="Arial MT"/>
            </a:endParaRPr>
          </a:p>
          <a:p>
            <a:pPr marL="29781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…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164" y="5696520"/>
            <a:ext cx="6874509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O1,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operation-abort&gt;</a:t>
            </a:r>
            <a:r>
              <a:rPr sz="1600" spc="505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Wingdings"/>
                <a:cs typeface="Wingdings"/>
              </a:rPr>
              <a:t></a:t>
            </a:r>
            <a:r>
              <a:rPr sz="1600" spc="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What</a:t>
            </a:r>
            <a:r>
              <a:rPr sz="16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if</a:t>
            </a:r>
            <a:r>
              <a:rPr sz="16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crash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occurred</a:t>
            </a:r>
            <a:r>
              <a:rPr sz="16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Arial MT"/>
                <a:cs typeface="Arial MT"/>
              </a:rPr>
              <a:t>immediately </a:t>
            </a:r>
            <a:r>
              <a:rPr sz="1600" spc="-10" dirty="0">
                <a:solidFill>
                  <a:srgbClr val="001F5F"/>
                </a:solidFill>
                <a:latin typeface="Arial MT"/>
                <a:cs typeface="Arial MT"/>
              </a:rPr>
              <a:t>after</a:t>
            </a:r>
            <a:r>
              <a:rPr sz="1600" spc="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1F5F"/>
                </a:solidFill>
                <a:latin typeface="Arial MT"/>
                <a:cs typeface="Arial MT"/>
              </a:rPr>
              <a:t>this?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&lt;T1,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abort&gt;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436" y="62484"/>
            <a:ext cx="800252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1116" y="168782"/>
            <a:ext cx="7491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spc="-5" dirty="0"/>
              <a:t>Algorithm</a:t>
            </a:r>
            <a:r>
              <a:rPr sz="3200" spc="-40" dirty="0"/>
              <a:t> </a:t>
            </a:r>
            <a:r>
              <a:rPr sz="3200" dirty="0"/>
              <a:t>with</a:t>
            </a:r>
            <a:r>
              <a:rPr sz="3200" spc="-40" dirty="0"/>
              <a:t> </a:t>
            </a:r>
            <a:r>
              <a:rPr sz="3200" spc="-5" dirty="0"/>
              <a:t>Logical</a:t>
            </a:r>
            <a:r>
              <a:rPr sz="3200" spc="-35" dirty="0"/>
              <a:t> </a:t>
            </a:r>
            <a:r>
              <a:rPr sz="3200" dirty="0"/>
              <a:t>Undo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90763" y="1097417"/>
            <a:ext cx="8239125" cy="50253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18465" marR="238760" indent="-381000">
              <a:lnSpc>
                <a:spcPts val="2160"/>
              </a:lnSpc>
              <a:spcBef>
                <a:spcPts val="375"/>
              </a:spcBef>
            </a:pPr>
            <a:r>
              <a:rPr sz="2000" b="1" spc="-5" dirty="0">
                <a:latin typeface="Arial"/>
                <a:cs typeface="Arial"/>
              </a:rPr>
              <a:t>Basically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same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earlier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algorithm,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except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changes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described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earlier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transaction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rollback</a:t>
            </a:r>
            <a:endParaRPr sz="2000">
              <a:latin typeface="Arial"/>
              <a:cs typeface="Arial"/>
            </a:endParaRPr>
          </a:p>
          <a:p>
            <a:pPr marL="418465" marR="30480" indent="-381000">
              <a:lnSpc>
                <a:spcPts val="2160"/>
              </a:lnSpc>
              <a:spcBef>
                <a:spcPts val="840"/>
              </a:spcBef>
              <a:buClr>
                <a:srgbClr val="001F5F"/>
              </a:buClr>
              <a:buSzPct val="110000"/>
              <a:buAutoNum type="arabicPeriod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(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Redo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phase</a:t>
            </a:r>
            <a:r>
              <a:rPr sz="2000" dirty="0">
                <a:latin typeface="Arial MT"/>
                <a:cs typeface="Arial MT"/>
              </a:rPr>
              <a:t>):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checkpoint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till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838200" marR="1226185" lvl="1" indent="-34290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AutoNum type="arabicPeriod"/>
              <a:tabLst>
                <a:tab pos="838200" algn="l"/>
                <a:tab pos="6749415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Repeat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story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</a:t>
            </a:r>
            <a:r>
              <a:rPr sz="2000" spc="-10" dirty="0">
                <a:latin typeface="Arial MT"/>
                <a:cs typeface="Arial MT"/>
              </a:rPr>
              <a:t>y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spc="-5" dirty="0">
                <a:latin typeface="Arial MT"/>
                <a:cs typeface="Arial MT"/>
              </a:rPr>
              <a:t>i</a:t>
            </a:r>
            <a:r>
              <a:rPr sz="2000" spc="5" dirty="0">
                <a:latin typeface="Arial MT"/>
                <a:cs typeface="Arial MT"/>
              </a:rPr>
              <a:t>c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ll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	a</a:t>
            </a:r>
            <a:r>
              <a:rPr sz="2000" spc="-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l  transactions,</a:t>
            </a:r>
            <a:endParaRPr sz="2000">
              <a:latin typeface="Arial MT"/>
              <a:cs typeface="Arial MT"/>
            </a:endParaRPr>
          </a:p>
          <a:p>
            <a:pPr marL="838200" lvl="1" indent="-343535">
              <a:lnSpc>
                <a:spcPct val="100000"/>
              </a:lnSpc>
              <a:spcBef>
                <a:spcPts val="365"/>
              </a:spcBef>
              <a:buClr>
                <a:srgbClr val="FF9933"/>
              </a:buClr>
              <a:buSzPct val="110000"/>
              <a:buAutoNum type="arabicPeriod"/>
              <a:tabLst>
                <a:tab pos="838200" algn="l"/>
              </a:tabLst>
            </a:pP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undo-list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follows</a:t>
            </a:r>
            <a:endParaRPr sz="2000">
              <a:latin typeface="Arial MT"/>
              <a:cs typeface="Arial MT"/>
            </a:endParaRPr>
          </a:p>
          <a:p>
            <a:pPr marL="1238885" lvl="2" indent="-343535">
              <a:lnSpc>
                <a:spcPct val="100000"/>
              </a:lnSpc>
              <a:spcBef>
                <a:spcPts val="560"/>
              </a:spcBef>
              <a:buClr>
                <a:srgbClr val="33CC33"/>
              </a:buClr>
              <a:buFont typeface="Wingdings"/>
              <a:buChar char=""/>
              <a:tabLst>
                <a:tab pos="1238885" algn="l"/>
                <a:tab pos="1239520" algn="l"/>
              </a:tabLst>
            </a:pPr>
            <a:r>
              <a:rPr sz="2000" i="1" dirty="0">
                <a:latin typeface="Arial"/>
                <a:cs typeface="Arial"/>
              </a:rPr>
              <a:t>undo-list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initially</a:t>
            </a:r>
            <a:endParaRPr sz="2000">
              <a:latin typeface="Arial MT"/>
              <a:cs typeface="Arial MT"/>
            </a:endParaRPr>
          </a:p>
          <a:p>
            <a:pPr marL="1238885" lvl="2" indent="-343535">
              <a:lnSpc>
                <a:spcPct val="100000"/>
              </a:lnSpc>
              <a:spcBef>
                <a:spcPts val="600"/>
              </a:spcBef>
              <a:buClr>
                <a:srgbClr val="33CC33"/>
              </a:buClr>
              <a:buFont typeface="Wingdings"/>
              <a:buChar char=""/>
              <a:tabLst>
                <a:tab pos="1238885" algn="l"/>
                <a:tab pos="1239520" algn="l"/>
              </a:tabLst>
            </a:pPr>
            <a:r>
              <a:rPr sz="2000" dirty="0">
                <a:latin typeface="Arial MT"/>
                <a:cs typeface="Arial MT"/>
              </a:rPr>
              <a:t>Whenever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0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found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84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added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undo-list</a:t>
            </a:r>
            <a:endParaRPr sz="2000">
              <a:latin typeface="Arial"/>
              <a:cs typeface="Arial"/>
            </a:endParaRPr>
          </a:p>
          <a:p>
            <a:pPr marL="1238885" marR="293370" lvl="2" indent="-342900">
              <a:lnSpc>
                <a:spcPts val="2160"/>
              </a:lnSpc>
              <a:spcBef>
                <a:spcPts val="875"/>
              </a:spcBef>
              <a:buClr>
                <a:srgbClr val="33CC33"/>
              </a:buClr>
              <a:buFont typeface="Wingdings"/>
              <a:buChar char=""/>
              <a:tabLst>
                <a:tab pos="1238885" algn="l"/>
                <a:tab pos="1239520" algn="l"/>
              </a:tabLst>
            </a:pPr>
            <a:r>
              <a:rPr sz="2000" dirty="0">
                <a:latin typeface="Arial MT"/>
                <a:cs typeface="Arial MT"/>
              </a:rPr>
              <a:t>Whenever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i</a:t>
            </a:r>
            <a:r>
              <a:rPr sz="1950" spc="277" baseline="-21367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spc="-5" dirty="0">
                <a:latin typeface="Arial MT"/>
                <a:cs typeface="Arial MT"/>
              </a:rPr>
              <a:t>&gt;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92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deleted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undo-list</a:t>
            </a:r>
            <a:endParaRPr sz="2000">
              <a:latin typeface="Arial"/>
              <a:cs typeface="Arial"/>
            </a:endParaRPr>
          </a:p>
          <a:p>
            <a:pPr marL="418465" marR="226060">
              <a:lnSpc>
                <a:spcPts val="2160"/>
              </a:lnSpc>
              <a:spcBef>
                <a:spcPts val="840"/>
              </a:spcBef>
            </a:pP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dirty="0">
                <a:latin typeface="Arial MT"/>
                <a:cs typeface="Arial MT"/>
              </a:rPr>
              <a:t>brings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committed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well as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uncommitted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redone.</a:t>
            </a:r>
            <a:endParaRPr sz="2000">
              <a:latin typeface="Arial MT"/>
              <a:cs typeface="Arial MT"/>
            </a:endParaRPr>
          </a:p>
          <a:p>
            <a:pPr marL="418465" marR="521970">
              <a:lnSpc>
                <a:spcPts val="2160"/>
              </a:lnSpc>
              <a:spcBef>
                <a:spcPts val="840"/>
              </a:spcBef>
              <a:tabLst>
                <a:tab pos="1068070" algn="l"/>
              </a:tabLst>
            </a:pPr>
            <a:r>
              <a:rPr sz="2000" dirty="0">
                <a:latin typeface="Arial MT"/>
                <a:cs typeface="Arial MT"/>
              </a:rPr>
              <a:t>Now	</a:t>
            </a:r>
            <a:r>
              <a:rPr sz="2000" i="1" dirty="0">
                <a:latin typeface="Arial"/>
                <a:cs typeface="Arial"/>
              </a:rPr>
              <a:t>undo-list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incomplete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neither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committed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fully</a:t>
            </a:r>
            <a:r>
              <a:rPr sz="2000" dirty="0">
                <a:latin typeface="Arial MT"/>
                <a:cs typeface="Arial MT"/>
              </a:rPr>
              <a:t> rolled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236" y="62484"/>
            <a:ext cx="739292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885" y="168782"/>
            <a:ext cx="6881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35" dirty="0"/>
              <a:t> </a:t>
            </a:r>
            <a:r>
              <a:rPr sz="3200" dirty="0"/>
              <a:t>with</a:t>
            </a:r>
            <a:r>
              <a:rPr sz="3200" spc="-40" dirty="0"/>
              <a:t> </a:t>
            </a:r>
            <a:r>
              <a:rPr sz="3200" spc="-5" dirty="0"/>
              <a:t>Logical</a:t>
            </a:r>
            <a:r>
              <a:rPr sz="3200" spc="-40" dirty="0"/>
              <a:t> </a:t>
            </a:r>
            <a:r>
              <a:rPr sz="3200" dirty="0"/>
              <a:t>Undo</a:t>
            </a:r>
            <a:r>
              <a:rPr sz="3200" spc="-3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90763" y="1053352"/>
            <a:ext cx="8230870" cy="43986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(cont.)</a:t>
            </a:r>
            <a:endParaRPr sz="2000">
              <a:latin typeface="Arial MT"/>
              <a:cs typeface="Arial MT"/>
            </a:endParaRPr>
          </a:p>
          <a:p>
            <a:pPr marL="419100" marR="95250" indent="-381000">
              <a:lnSpc>
                <a:spcPts val="2400"/>
              </a:lnSpc>
              <a:spcBef>
                <a:spcPts val="919"/>
              </a:spcBef>
              <a:buClr>
                <a:srgbClr val="001F5F"/>
              </a:buClr>
              <a:buSzPct val="110000"/>
              <a:buAutoNum type="arabicPeriod" startAt="2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(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phase</a:t>
            </a:r>
            <a:r>
              <a:rPr sz="2000" dirty="0">
                <a:latin typeface="Arial MT"/>
                <a:cs typeface="Arial MT"/>
              </a:rPr>
              <a:t>):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backwards,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performing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i="1" dirty="0">
                <a:latin typeface="Arial"/>
                <a:cs typeface="Arial"/>
              </a:rPr>
              <a:t>undo-list</a:t>
            </a:r>
            <a:r>
              <a:rPr sz="20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838200" marR="318135" lvl="1" indent="-34290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10000"/>
              <a:buChar char="•"/>
              <a:tabLst>
                <a:tab pos="837565" algn="l"/>
                <a:tab pos="83820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described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endParaRPr sz="2000">
              <a:latin typeface="Arial MT"/>
              <a:cs typeface="Arial MT"/>
            </a:endParaRPr>
          </a:p>
          <a:p>
            <a:pPr marL="1238885" lvl="2" indent="-3435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238885" algn="l"/>
                <a:tab pos="1239520" algn="l"/>
              </a:tabLst>
            </a:pPr>
            <a:r>
              <a:rPr sz="2000" spc="-5" dirty="0">
                <a:latin typeface="Arial MT"/>
                <a:cs typeface="Arial MT"/>
              </a:rPr>
              <a:t>Single </a:t>
            </a:r>
            <a:r>
              <a:rPr sz="2000" dirty="0">
                <a:latin typeface="Arial MT"/>
                <a:cs typeface="Arial MT"/>
              </a:rPr>
              <a:t>shared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endParaRPr sz="2000">
              <a:latin typeface="Arial MT"/>
              <a:cs typeface="Arial MT"/>
            </a:endParaRPr>
          </a:p>
          <a:p>
            <a:pPr marL="838200" lvl="1" indent="-34353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837565" algn="l"/>
                <a:tab pos="838200" algn="l"/>
                <a:tab pos="2052320" algn="l"/>
                <a:tab pos="626745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i="1" spc="7" baseline="-21367" dirty="0">
                <a:latin typeface="Arial"/>
                <a:cs typeface="Arial"/>
              </a:rPr>
              <a:t>i	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i</a:t>
            </a:r>
            <a:r>
              <a:rPr sz="1950" spc="300" baseline="-21367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	</a:t>
            </a:r>
            <a:r>
              <a:rPr sz="2000" i="1" dirty="0">
                <a:latin typeface="Arial"/>
                <a:cs typeface="Arial"/>
              </a:rPr>
              <a:t>undo-list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837565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&lt;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47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record.</a:t>
            </a:r>
            <a:endParaRPr sz="2000">
              <a:latin typeface="Arial MT"/>
              <a:cs typeface="Arial MT"/>
            </a:endParaRPr>
          </a:p>
          <a:p>
            <a:pPr marL="838200" lvl="1" indent="-34353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837565" algn="l"/>
                <a:tab pos="838200" algn="l"/>
              </a:tabLst>
            </a:pPr>
            <a:r>
              <a:rPr sz="2000" spc="-5" dirty="0">
                <a:latin typeface="Arial MT"/>
                <a:cs typeface="Arial MT"/>
              </a:rPr>
              <a:t>Stop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&lt;</a:t>
            </a: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i="1" spc="7" baseline="-21367" dirty="0">
                <a:latin typeface="Arial"/>
                <a:cs typeface="Arial"/>
              </a:rPr>
              <a:t>i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dirty="0">
                <a:latin typeface="Arial MT"/>
                <a:cs typeface="Arial MT"/>
              </a:rPr>
              <a:t>&gt;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dirty="0">
                <a:latin typeface="Arial MT"/>
                <a:cs typeface="Arial MT"/>
              </a:rPr>
              <a:t> been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92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endParaRPr sz="2000">
              <a:latin typeface="Arial MT"/>
              <a:cs typeface="Arial MT"/>
            </a:endParaRPr>
          </a:p>
          <a:p>
            <a:pPr marL="837565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undo-list</a:t>
            </a:r>
            <a:endParaRPr sz="2000">
              <a:latin typeface="Arial"/>
              <a:cs typeface="Arial"/>
            </a:endParaRPr>
          </a:p>
          <a:p>
            <a:pPr marL="419100" indent="-3810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dirty="0">
                <a:latin typeface="Arial MT"/>
                <a:cs typeface="Arial MT"/>
              </a:rPr>
              <a:t>undoes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effects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incomplete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(those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neither</a:t>
            </a:r>
            <a:endParaRPr sz="2000">
              <a:latin typeface="Arial MT"/>
              <a:cs typeface="Arial MT"/>
            </a:endParaRPr>
          </a:p>
          <a:p>
            <a:pPr marL="41846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commit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nor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records).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now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927" y="2764535"/>
            <a:ext cx="5753100" cy="902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0847" y="2870707"/>
            <a:ext cx="5242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ARIES</a:t>
            </a:r>
            <a:r>
              <a:rPr sz="3200" spc="-30" dirty="0"/>
              <a:t> </a:t>
            </a:r>
            <a:r>
              <a:rPr sz="3200" spc="-5" dirty="0"/>
              <a:t>Recovery</a:t>
            </a:r>
            <a:r>
              <a:rPr sz="3200" spc="-45" dirty="0"/>
              <a:t> </a:t>
            </a:r>
            <a:r>
              <a:rPr sz="3200" spc="-5" dirty="0"/>
              <a:t>Algorithm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20" y="62483"/>
            <a:ext cx="17800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1600" y="168782"/>
            <a:ext cx="1269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</a:t>
            </a:r>
            <a:r>
              <a:rPr sz="3200" spc="-5" dirty="0"/>
              <a:t>IE</a:t>
            </a:r>
            <a:r>
              <a:rPr sz="3200" dirty="0"/>
              <a:t>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0687"/>
            <a:ext cx="8148320" cy="5178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47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spc="-5" dirty="0">
                <a:latin typeface="Arial MT"/>
                <a:cs typeface="Arial MT"/>
              </a:rPr>
              <a:t>ARIES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method</a:t>
            </a:r>
            <a:endParaRPr sz="2000">
              <a:latin typeface="Arial MT"/>
              <a:cs typeface="Arial MT"/>
            </a:endParaRPr>
          </a:p>
          <a:p>
            <a:pPr marL="812165" marR="5080" lvl="1" indent="-342900">
              <a:lnSpc>
                <a:spcPts val="2160"/>
              </a:lnSpc>
              <a:spcBef>
                <a:spcPts val="869"/>
              </a:spcBef>
              <a:buClr>
                <a:srgbClr val="FF9933"/>
              </a:buClr>
              <a:buSzPct val="110000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Incorporates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numerous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optimizations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overheads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processing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speed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endParaRPr sz="2000">
              <a:latin typeface="Arial MT"/>
              <a:cs typeface="Arial MT"/>
            </a:endParaRPr>
          </a:p>
          <a:p>
            <a:pPr marL="812165" marR="794385" lvl="1" indent="-342900">
              <a:lnSpc>
                <a:spcPts val="216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studied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modeled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ARIES,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greatly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simplified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removing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optimizations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57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Unlike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described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ARIES</a:t>
            </a:r>
            <a:endParaRPr sz="20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sequence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number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(LSN)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endParaRPr sz="2000">
              <a:latin typeface="Arial MT"/>
              <a:cs typeface="Arial MT"/>
            </a:endParaRPr>
          </a:p>
          <a:p>
            <a:pPr marL="1213485" marR="209550" lvl="1" indent="-342900">
              <a:lnSpc>
                <a:spcPts val="2160"/>
              </a:lnSpc>
              <a:spcBef>
                <a:spcPts val="83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2000" dirty="0">
                <a:latin typeface="Arial MT"/>
                <a:cs typeface="Arial MT"/>
              </a:rPr>
              <a:t>Stores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identify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already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37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Physiological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endParaRPr sz="200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36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spc="-5" dirty="0">
                <a:latin typeface="Arial MT"/>
                <a:cs typeface="Arial MT"/>
              </a:rPr>
              <a:t>Dirty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avoid </a:t>
            </a:r>
            <a:r>
              <a:rPr sz="2000" dirty="0">
                <a:latin typeface="Arial MT"/>
                <a:cs typeface="Arial MT"/>
              </a:rPr>
              <a:t>unnecessary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endParaRPr sz="2000">
              <a:latin typeface="Arial MT"/>
              <a:cs typeface="Arial MT"/>
            </a:endParaRPr>
          </a:p>
          <a:p>
            <a:pPr marL="812165" marR="499109" indent="-342900">
              <a:lnSpc>
                <a:spcPts val="2160"/>
              </a:lnSpc>
              <a:spcBef>
                <a:spcPts val="83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Fuzzy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pages, and does not require </a:t>
            </a:r>
            <a:r>
              <a:rPr sz="2000" spc="-5" dirty="0">
                <a:latin typeface="Arial MT"/>
                <a:cs typeface="Arial MT"/>
              </a:rPr>
              <a:t>dirty </a:t>
            </a:r>
            <a:r>
              <a:rPr sz="2000" dirty="0">
                <a:latin typeface="Arial MT"/>
                <a:cs typeface="Arial MT"/>
              </a:rPr>
              <a:t>pages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written </a:t>
            </a:r>
            <a:r>
              <a:rPr sz="2000" dirty="0">
                <a:latin typeface="Arial MT"/>
                <a:cs typeface="Arial MT"/>
              </a:rPr>
              <a:t>out at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1213485" lvl="1" indent="-343535">
              <a:lnSpc>
                <a:spcPct val="100000"/>
              </a:lnSpc>
              <a:spcBef>
                <a:spcPts val="57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5147" y="62483"/>
            <a:ext cx="6515100" cy="902335"/>
            <a:chOff x="1565147" y="62483"/>
            <a:chExt cx="6515100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147" y="62483"/>
              <a:ext cx="1755647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347" y="62484"/>
              <a:ext cx="672083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983" y="62484"/>
              <a:ext cx="5160251" cy="902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04797" y="168782"/>
            <a:ext cx="60039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Stable-Storage</a:t>
            </a:r>
            <a:r>
              <a:rPr sz="3200" spc="-75" dirty="0"/>
              <a:t> </a:t>
            </a:r>
            <a:r>
              <a:rPr sz="3200" spc="-5" dirty="0"/>
              <a:t>Implementation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16163" y="1050217"/>
            <a:ext cx="8200390" cy="51739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Maintain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multiple</a:t>
            </a:r>
            <a:r>
              <a:rPr sz="2000" dirty="0">
                <a:latin typeface="Arial MT"/>
                <a:cs typeface="Arial MT"/>
              </a:rPr>
              <a:t> copies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separate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disks</a:t>
            </a:r>
            <a:endParaRPr sz="2000">
              <a:latin typeface="Arial MT"/>
              <a:cs typeface="Arial MT"/>
            </a:endParaRPr>
          </a:p>
          <a:p>
            <a:pPr marL="774065" marR="157480" lvl="1" indent="-304800">
              <a:lnSpc>
                <a:spcPts val="1939"/>
              </a:lnSpc>
              <a:spcBef>
                <a:spcPts val="795"/>
              </a:spcBef>
              <a:buClr>
                <a:srgbClr val="FF9933"/>
              </a:buClr>
              <a:buSzPct val="108333"/>
              <a:buChar char="•"/>
              <a:tabLst>
                <a:tab pos="774065" algn="l"/>
                <a:tab pos="774700" algn="l"/>
              </a:tabLst>
            </a:pPr>
            <a:r>
              <a:rPr sz="1800" spc="-10" dirty="0">
                <a:latin typeface="Arial MT"/>
                <a:cs typeface="Arial MT"/>
              </a:rPr>
              <a:t>copies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remote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sites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protect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against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disasters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such 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fire </a:t>
            </a:r>
            <a:r>
              <a:rPr sz="1800" spc="-10" dirty="0">
                <a:latin typeface="Arial MT"/>
                <a:cs typeface="Arial MT"/>
              </a:rPr>
              <a:t>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flooding.</a:t>
            </a:r>
            <a:endParaRPr sz="1800">
              <a:latin typeface="Arial MT"/>
              <a:cs typeface="Arial MT"/>
            </a:endParaRPr>
          </a:p>
          <a:p>
            <a:pPr marL="354965" marR="624205" indent="-342900">
              <a:lnSpc>
                <a:spcPts val="216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still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result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inconsistent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copies: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result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endParaRPr sz="2000">
              <a:latin typeface="Arial MT"/>
              <a:cs typeface="Arial MT"/>
            </a:endParaRPr>
          </a:p>
          <a:p>
            <a:pPr marL="774700" lvl="1" indent="-30543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74065" algn="l"/>
                <a:tab pos="774700" algn="l"/>
              </a:tabLst>
            </a:pPr>
            <a:r>
              <a:rPr sz="1800" spc="-5" dirty="0">
                <a:latin typeface="Arial MT"/>
                <a:cs typeface="Arial MT"/>
              </a:rPr>
              <a:t>Successful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completion</a:t>
            </a:r>
            <a:endParaRPr sz="1800">
              <a:latin typeface="Arial MT"/>
              <a:cs typeface="Arial MT"/>
            </a:endParaRPr>
          </a:p>
          <a:p>
            <a:pPr marL="774700" lvl="1" indent="-30543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74065" algn="l"/>
                <a:tab pos="774700" algn="l"/>
              </a:tabLst>
            </a:pPr>
            <a:r>
              <a:rPr sz="1800" spc="-5" dirty="0">
                <a:latin typeface="Arial MT"/>
                <a:cs typeface="Arial MT"/>
              </a:rPr>
              <a:t>Partial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destination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incorrect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information</a:t>
            </a:r>
            <a:endParaRPr sz="1800">
              <a:latin typeface="Arial MT"/>
              <a:cs typeface="Arial MT"/>
            </a:endParaRPr>
          </a:p>
          <a:p>
            <a:pPr marL="774700" lvl="1" indent="-30543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74065" algn="l"/>
                <a:tab pos="774700" algn="l"/>
              </a:tabLst>
            </a:pPr>
            <a:r>
              <a:rPr sz="1800" spc="-5" dirty="0">
                <a:latin typeface="Arial MT"/>
                <a:cs typeface="Arial MT"/>
              </a:rPr>
              <a:t>Total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failure: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destination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never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updated</a:t>
            </a:r>
            <a:endParaRPr sz="1800">
              <a:latin typeface="Arial MT"/>
              <a:cs typeface="Arial MT"/>
            </a:endParaRPr>
          </a:p>
          <a:p>
            <a:pPr marL="354965" marR="828040" indent="-342900">
              <a:lnSpc>
                <a:spcPts val="2160"/>
              </a:lnSpc>
              <a:spcBef>
                <a:spcPts val="86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Protecting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media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(one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solution):</a:t>
            </a:r>
            <a:endParaRPr sz="2000">
              <a:latin typeface="Arial MT"/>
              <a:cs typeface="Arial MT"/>
            </a:endParaRPr>
          </a:p>
          <a:p>
            <a:pPr marL="774700" lvl="1" indent="-30543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74065" algn="l"/>
                <a:tab pos="774700" algn="l"/>
              </a:tabLst>
            </a:pPr>
            <a:r>
              <a:rPr sz="1800" spc="-10" dirty="0">
                <a:latin typeface="Arial MT"/>
                <a:cs typeface="Arial MT"/>
              </a:rPr>
              <a:t>Execute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follows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(assuming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copies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block):</a:t>
            </a:r>
            <a:endParaRPr sz="1800">
              <a:latin typeface="Arial MT"/>
              <a:cs typeface="Arial MT"/>
            </a:endParaRPr>
          </a:p>
          <a:p>
            <a:pPr marL="1175385" lvl="2" indent="-3054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AutoNum type="arabicPeriod"/>
              <a:tabLst>
                <a:tab pos="1176020" algn="l"/>
              </a:tabLst>
            </a:pPr>
            <a:r>
              <a:rPr sz="1800" dirty="0">
                <a:latin typeface="Arial MT"/>
                <a:cs typeface="Arial MT"/>
              </a:rPr>
              <a:t>Write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  <a:p>
            <a:pPr marL="1175385" marR="1049655" lvl="2" indent="-304800">
              <a:lnSpc>
                <a:spcPts val="1939"/>
              </a:lnSpc>
              <a:spcBef>
                <a:spcPts val="790"/>
              </a:spcBef>
              <a:buClr>
                <a:srgbClr val="33CC33"/>
              </a:buClr>
              <a:buAutoNum type="arabicPeriod"/>
              <a:tabLst>
                <a:tab pos="1176020" algn="l"/>
              </a:tabLst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successfully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second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  <a:p>
            <a:pPr marL="1175385" marR="557530" lvl="2" indent="-304800">
              <a:lnSpc>
                <a:spcPts val="1939"/>
              </a:lnSpc>
              <a:spcBef>
                <a:spcPts val="765"/>
              </a:spcBef>
              <a:buClr>
                <a:srgbClr val="33CC33"/>
              </a:buClr>
              <a:buAutoNum type="arabicPeriod"/>
              <a:tabLst>
                <a:tab pos="117602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output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second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successfully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888" y="62484"/>
            <a:ext cx="457961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536" y="168782"/>
            <a:ext cx="4069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60" dirty="0"/>
              <a:t> </a:t>
            </a:r>
            <a:r>
              <a:rPr sz="3200" spc="-5" dirty="0"/>
              <a:t>Optimizations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0687"/>
            <a:ext cx="8181975" cy="53803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470"/>
              </a:spcBef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Physiological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redo</a:t>
            </a:r>
            <a:endParaRPr sz="2000">
              <a:latin typeface="Arial"/>
              <a:cs typeface="Arial"/>
            </a:endParaRPr>
          </a:p>
          <a:p>
            <a:pPr marL="812165" marR="274320" lvl="1" indent="-342900">
              <a:lnSpc>
                <a:spcPts val="2160"/>
              </a:lnSpc>
              <a:spcBef>
                <a:spcPts val="869"/>
              </a:spcBef>
              <a:buClr>
                <a:srgbClr val="FF9933"/>
              </a:buClr>
              <a:buSzPct val="110000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Affected page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physically </a:t>
            </a:r>
            <a:r>
              <a:rPr sz="2000" spc="-5" dirty="0">
                <a:latin typeface="Arial MT"/>
                <a:cs typeface="Arial MT"/>
              </a:rPr>
              <a:t>identified, </a:t>
            </a:r>
            <a:r>
              <a:rPr sz="2000" dirty="0">
                <a:latin typeface="Arial MT"/>
                <a:cs typeface="Arial MT"/>
              </a:rPr>
              <a:t>action </a:t>
            </a:r>
            <a:r>
              <a:rPr sz="2000" spc="-5" dirty="0">
                <a:latin typeface="Arial MT"/>
                <a:cs typeface="Arial MT"/>
              </a:rPr>
              <a:t>within </a:t>
            </a:r>
            <a:r>
              <a:rPr sz="2000" dirty="0">
                <a:latin typeface="Arial MT"/>
                <a:cs typeface="Arial MT"/>
              </a:rPr>
              <a:t>page can be </a:t>
            </a:r>
            <a:r>
              <a:rPr sz="2000" spc="-5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logical</a:t>
            </a:r>
            <a:endParaRPr sz="20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57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logging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overheads</a:t>
            </a:r>
            <a:endParaRPr sz="2000">
              <a:latin typeface="Arial MT"/>
              <a:cs typeface="Arial MT"/>
            </a:endParaRPr>
          </a:p>
          <a:p>
            <a:pPr marL="1556385" marR="5080" lvl="3" indent="-343535">
              <a:lnSpc>
                <a:spcPts val="2160"/>
              </a:lnSpc>
              <a:spcBef>
                <a:spcPts val="869"/>
              </a:spcBef>
              <a:buClr>
                <a:srgbClr val="FF9900"/>
              </a:buClr>
              <a:buFont typeface="Arial MT"/>
              <a:buChar char="•"/>
              <a:tabLst>
                <a:tab pos="1626235" algn="l"/>
                <a:tab pos="1626870" algn="l"/>
              </a:tabLst>
            </a:pPr>
            <a:r>
              <a:rPr dirty="0"/>
              <a:t>	</a:t>
            </a:r>
            <a:r>
              <a:rPr sz="2000" spc="-5" dirty="0">
                <a:latin typeface="Arial MT"/>
                <a:cs typeface="Arial MT"/>
              </a:rPr>
              <a:t>e.g.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deleted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other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moved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fill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hole</a:t>
            </a:r>
            <a:endParaRPr sz="2000">
              <a:latin typeface="Arial MT"/>
              <a:cs typeface="Arial MT"/>
            </a:endParaRPr>
          </a:p>
          <a:p>
            <a:pPr marL="1899285" lvl="4" indent="-343535">
              <a:lnSpc>
                <a:spcPct val="100000"/>
              </a:lnSpc>
              <a:spcBef>
                <a:spcPts val="520"/>
              </a:spcBef>
              <a:buClr>
                <a:srgbClr val="CC3300"/>
              </a:buClr>
              <a:buFont typeface="Wingdings"/>
              <a:buChar char=""/>
              <a:tabLst>
                <a:tab pos="1899285" algn="l"/>
                <a:tab pos="1899920" algn="l"/>
              </a:tabLst>
            </a:pPr>
            <a:r>
              <a:rPr sz="1800" spc="-10" dirty="0">
                <a:latin typeface="Arial MT"/>
                <a:cs typeface="Arial MT"/>
              </a:rPr>
              <a:t>Physiological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 just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deletion</a:t>
            </a:r>
            <a:endParaRPr sz="1800">
              <a:latin typeface="Arial MT"/>
              <a:cs typeface="Arial MT"/>
            </a:endParaRPr>
          </a:p>
          <a:p>
            <a:pPr marL="1899285" marR="66675" lvl="4" indent="-342900">
              <a:lnSpc>
                <a:spcPts val="1939"/>
              </a:lnSpc>
              <a:spcBef>
                <a:spcPts val="785"/>
              </a:spcBef>
              <a:buClr>
                <a:srgbClr val="CC3300"/>
              </a:buClr>
              <a:buFont typeface="Wingdings"/>
              <a:buChar char=""/>
              <a:tabLst>
                <a:tab pos="1899285" algn="l"/>
                <a:tab pos="1899920" algn="l"/>
              </a:tabLst>
            </a:pP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would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570"/>
              </a:spcBef>
              <a:buClr>
                <a:srgbClr val="33CC33"/>
              </a:buClr>
              <a:buFont typeface="Wingdings"/>
              <a:buChar char=""/>
              <a:tabLst>
                <a:tab pos="1213485" algn="l"/>
                <a:tab pos="1214120" algn="l"/>
              </a:tabLst>
            </a:pP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atomically</a:t>
            </a:r>
            <a:endParaRPr sz="2000">
              <a:latin typeface="Arial MT"/>
              <a:cs typeface="Arial MT"/>
            </a:endParaRPr>
          </a:p>
          <a:p>
            <a:pPr marL="1556385" marR="352425" lvl="3" indent="-342900">
              <a:lnSpc>
                <a:spcPts val="2160"/>
              </a:lnSpc>
              <a:spcBef>
                <a:spcPts val="869"/>
              </a:spcBef>
              <a:buClr>
                <a:srgbClr val="FF9900"/>
              </a:buClr>
              <a:buChar char="•"/>
              <a:tabLst>
                <a:tab pos="1556385" algn="l"/>
                <a:tab pos="1557020" algn="l"/>
              </a:tabLst>
            </a:pPr>
            <a:r>
              <a:rPr sz="2000" dirty="0">
                <a:latin typeface="Arial MT"/>
                <a:cs typeface="Arial MT"/>
              </a:rPr>
              <a:t>Easy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achieve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hardware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RAID,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also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systems</a:t>
            </a:r>
            <a:endParaRPr sz="2000">
              <a:latin typeface="Arial MT"/>
              <a:cs typeface="Arial MT"/>
            </a:endParaRPr>
          </a:p>
          <a:p>
            <a:pPr marL="1556385" marR="534670" lvl="3" indent="-342900">
              <a:lnSpc>
                <a:spcPts val="216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556385" algn="l"/>
                <a:tab pos="1557020" algn="l"/>
              </a:tabLst>
            </a:pPr>
            <a:r>
              <a:rPr sz="2000" dirty="0">
                <a:latin typeface="Arial MT"/>
                <a:cs typeface="Arial MT"/>
              </a:rPr>
              <a:t>Incomplete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detected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checksum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techniques,</a:t>
            </a:r>
            <a:endParaRPr sz="2000">
              <a:latin typeface="Arial MT"/>
              <a:cs typeface="Arial MT"/>
            </a:endParaRPr>
          </a:p>
          <a:p>
            <a:pPr marL="1899285" lvl="4" indent="-343535">
              <a:lnSpc>
                <a:spcPct val="100000"/>
              </a:lnSpc>
              <a:spcBef>
                <a:spcPts val="515"/>
              </a:spcBef>
              <a:buClr>
                <a:srgbClr val="CC3300"/>
              </a:buClr>
              <a:buFont typeface="Wingdings"/>
              <a:buChar char=""/>
              <a:tabLst>
                <a:tab pos="1899285" algn="l"/>
                <a:tab pos="1899920" algn="l"/>
              </a:tabLst>
            </a:pP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spc="-5" dirty="0">
                <a:latin typeface="Arial MT"/>
                <a:cs typeface="Arial MT"/>
              </a:rPr>
              <a:t> 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 recovery</a:t>
            </a:r>
            <a:endParaRPr sz="1800">
              <a:latin typeface="Arial MT"/>
              <a:cs typeface="Arial MT"/>
            </a:endParaRPr>
          </a:p>
          <a:p>
            <a:pPr marL="1899285" lvl="4" indent="-343535">
              <a:lnSpc>
                <a:spcPct val="100000"/>
              </a:lnSpc>
              <a:spcBef>
                <a:spcPts val="540"/>
              </a:spcBef>
              <a:buClr>
                <a:srgbClr val="CC3300"/>
              </a:buClr>
              <a:buFont typeface="Wingdings"/>
              <a:buChar char=""/>
              <a:tabLst>
                <a:tab pos="1899285" algn="l"/>
                <a:tab pos="1899920" algn="l"/>
              </a:tabLst>
            </a:pPr>
            <a:r>
              <a:rPr sz="1800" spc="-5" dirty="0">
                <a:latin typeface="Arial MT"/>
                <a:cs typeface="Arial MT"/>
              </a:rPr>
              <a:t>Treated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media failure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723" y="62484"/>
            <a:ext cx="491794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3373" y="168782"/>
            <a:ext cx="44075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25" dirty="0"/>
              <a:t> </a:t>
            </a:r>
            <a:r>
              <a:rPr sz="3200" spc="-5" dirty="0"/>
              <a:t>Data</a:t>
            </a:r>
            <a:r>
              <a:rPr sz="3200" spc="-40" dirty="0"/>
              <a:t> </a:t>
            </a:r>
            <a:r>
              <a:rPr sz="3200" spc="-5" dirty="0"/>
              <a:t>Structures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251190" cy="329120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ARIES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sequence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number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(LSN)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identifies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sequentially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increasing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spc="-5" dirty="0">
                <a:latin typeface="Arial MT"/>
                <a:cs typeface="Arial MT"/>
              </a:rPr>
              <a:t>Typically</a:t>
            </a:r>
            <a:r>
              <a:rPr sz="2000" dirty="0">
                <a:latin typeface="Arial MT"/>
                <a:cs typeface="Arial MT"/>
              </a:rPr>
              <a:t> 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offset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beginning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file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access</a:t>
            </a:r>
            <a:endParaRPr sz="2000">
              <a:latin typeface="Arial MT"/>
              <a:cs typeface="Arial MT"/>
            </a:endParaRPr>
          </a:p>
          <a:p>
            <a:pPr marL="1442085" lvl="3" indent="-229235">
              <a:lnSpc>
                <a:spcPct val="10000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2000" dirty="0">
                <a:latin typeface="Arial MT"/>
                <a:cs typeface="Arial MT"/>
              </a:rPr>
              <a:t>Easily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extended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multiple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files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types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Dirty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351" y="62483"/>
            <a:ext cx="705916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2000" y="168782"/>
            <a:ext cx="6548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15" dirty="0"/>
              <a:t> </a:t>
            </a:r>
            <a:r>
              <a:rPr sz="3200" spc="-5" dirty="0"/>
              <a:t>Data</a:t>
            </a:r>
            <a:r>
              <a:rPr sz="3200" spc="-25" dirty="0"/>
              <a:t> </a:t>
            </a:r>
            <a:r>
              <a:rPr sz="3200" spc="-5" dirty="0"/>
              <a:t>Structures:</a:t>
            </a:r>
            <a:r>
              <a:rPr sz="3200" spc="-45" dirty="0"/>
              <a:t> </a:t>
            </a:r>
            <a:r>
              <a:rPr sz="3200" spc="-5" dirty="0"/>
              <a:t>Page</a:t>
            </a:r>
            <a:r>
              <a:rPr sz="3200" spc="-20" dirty="0"/>
              <a:t> </a:t>
            </a:r>
            <a:r>
              <a:rPr sz="3200" dirty="0"/>
              <a:t>LSN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7537450" cy="475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PageLSN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 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whose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effects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3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page: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spc="-5" dirty="0">
                <a:latin typeface="Arial MT"/>
                <a:cs typeface="Arial MT"/>
              </a:rPr>
              <a:t>X-latch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PageLSN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Unlock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35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flush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S-latch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Thus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consistent</a:t>
            </a:r>
            <a:endParaRPr sz="2000">
              <a:latin typeface="Arial MT"/>
              <a:cs typeface="Arial MT"/>
            </a:endParaRPr>
          </a:p>
          <a:p>
            <a:pPr marL="1442085" lvl="3" indent="-229235">
              <a:lnSpc>
                <a:spcPct val="100000"/>
              </a:lnSpc>
              <a:spcBef>
                <a:spcPts val="835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2000" dirty="0">
                <a:latin typeface="Arial MT"/>
                <a:cs typeface="Arial MT"/>
              </a:rPr>
              <a:t>Required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physiological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PageLSN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prevent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repeated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Thus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ensuring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idempotence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62483"/>
            <a:ext cx="74188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2169" y="168782"/>
            <a:ext cx="69081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10" dirty="0"/>
              <a:t> </a:t>
            </a:r>
            <a:r>
              <a:rPr sz="3200" spc="-5" dirty="0"/>
              <a:t>Data</a:t>
            </a:r>
            <a:r>
              <a:rPr sz="3200" spc="-25" dirty="0"/>
              <a:t> </a:t>
            </a:r>
            <a:r>
              <a:rPr sz="3200" spc="-5" dirty="0"/>
              <a:t>Structures:</a:t>
            </a:r>
            <a:r>
              <a:rPr sz="3200" spc="-40" dirty="0"/>
              <a:t> </a:t>
            </a:r>
            <a:r>
              <a:rPr sz="3200" spc="-5" dirty="0"/>
              <a:t>Log</a:t>
            </a:r>
            <a:r>
              <a:rPr sz="3200" spc="-20" dirty="0"/>
              <a:t> </a:t>
            </a:r>
            <a:r>
              <a:rPr sz="3200" spc="-5" dirty="0"/>
              <a:t>Record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135620" cy="3853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7365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 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same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215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"/>
              </a:spcBef>
              <a:buClr>
                <a:srgbClr val="FF9933"/>
              </a:buClr>
              <a:buSzPct val="109375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LSN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record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implicit</a:t>
            </a:r>
            <a:endParaRPr sz="16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819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Special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redo-only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called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compensation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record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(CLR) </a:t>
            </a:r>
            <a:r>
              <a:rPr sz="2000" b="1" spc="-5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used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log actions taken during recovery that never need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FF9933"/>
              </a:buClr>
              <a:buSzPct val="109375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Serves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operation-abort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records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used</a:t>
            </a:r>
            <a:r>
              <a:rPr sz="1600" dirty="0">
                <a:latin typeface="Arial MT"/>
                <a:cs typeface="Arial MT"/>
              </a:rPr>
              <a:t> in </a:t>
            </a:r>
            <a:r>
              <a:rPr sz="1600" spc="-5" dirty="0">
                <a:latin typeface="Arial MT"/>
                <a:cs typeface="Arial MT"/>
              </a:rPr>
              <a:t>earlier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recovery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algorithm</a:t>
            </a:r>
            <a:endParaRPr sz="16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FF9933"/>
              </a:buClr>
              <a:buSzPct val="109375"/>
              <a:buChar char="•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 MT"/>
                <a:cs typeface="Arial MT"/>
              </a:rPr>
              <a:t>Has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field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UndoNextLSN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note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next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(earlier)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record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undone</a:t>
            </a:r>
            <a:endParaRPr sz="16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675"/>
              </a:spcBef>
              <a:buClr>
                <a:srgbClr val="33CC33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 MT"/>
                <a:cs typeface="Arial MT"/>
              </a:rPr>
              <a:t>Records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between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would </a:t>
            </a:r>
            <a:r>
              <a:rPr sz="1600" spc="-5" dirty="0">
                <a:latin typeface="Arial MT"/>
                <a:cs typeface="Arial MT"/>
              </a:rPr>
              <a:t>have already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been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undone</a:t>
            </a:r>
            <a:endParaRPr sz="16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670"/>
              </a:spcBef>
              <a:buClr>
                <a:srgbClr val="33CC33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sz="1600" spc="-10" dirty="0">
                <a:latin typeface="Arial MT"/>
                <a:cs typeface="Arial MT"/>
              </a:rPr>
              <a:t>Required</a:t>
            </a:r>
            <a:r>
              <a:rPr sz="1600" spc="-5" dirty="0">
                <a:latin typeface="Arial MT"/>
                <a:cs typeface="Arial MT"/>
              </a:rPr>
              <a:t> 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avoid</a:t>
            </a:r>
            <a:r>
              <a:rPr sz="1600" spc="-10" dirty="0">
                <a:latin typeface="Arial MT"/>
                <a:cs typeface="Arial MT"/>
              </a:rPr>
              <a:t> repeated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already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undone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actions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33372" y="1888235"/>
          <a:ext cx="5474334" cy="406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665"/>
                <a:gridCol w="1052830"/>
                <a:gridCol w="1158239"/>
                <a:gridCol w="1290955"/>
                <a:gridCol w="1350645"/>
              </a:tblGrid>
              <a:tr h="40690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latin typeface="Tahoma"/>
                          <a:cs typeface="Tahoma"/>
                        </a:rPr>
                        <a:t>LSN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30" dirty="0">
                          <a:latin typeface="Tahoma"/>
                          <a:cs typeface="Tahoma"/>
                        </a:rPr>
                        <a:t>TransID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PrevLSN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10" dirty="0">
                          <a:latin typeface="Tahoma"/>
                          <a:cs typeface="Tahoma"/>
                        </a:rPr>
                        <a:t>RedoInfo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5" dirty="0">
                          <a:latin typeface="Tahoma"/>
                          <a:cs typeface="Tahoma"/>
                        </a:rPr>
                        <a:t>UndoInfo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96083" y="5035296"/>
          <a:ext cx="4749164" cy="4069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9290"/>
                <a:gridCol w="1016635"/>
                <a:gridCol w="1828800"/>
                <a:gridCol w="1234439"/>
              </a:tblGrid>
              <a:tr h="40690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LSN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TransID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UndoNextLSN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RedoInfo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813369" y="5745289"/>
            <a:ext cx="5875655" cy="380365"/>
            <a:chOff x="1813369" y="5745289"/>
            <a:chExt cx="5875655" cy="380365"/>
          </a:xfrm>
        </p:grpSpPr>
        <p:sp>
          <p:nvSpPr>
            <p:cNvPr id="8" name="object 8"/>
            <p:cNvSpPr/>
            <p:nvPr/>
          </p:nvSpPr>
          <p:spPr>
            <a:xfrm>
              <a:off x="1821180" y="5937504"/>
              <a:ext cx="5753100" cy="1905"/>
            </a:xfrm>
            <a:custGeom>
              <a:avLst/>
              <a:gdLst/>
              <a:ahLst/>
              <a:cxnLst/>
              <a:rect l="l" t="t" r="r" b="b"/>
              <a:pathLst>
                <a:path w="5753100" h="1904">
                  <a:moveTo>
                    <a:pt x="0" y="0"/>
                  </a:moveTo>
                  <a:lnTo>
                    <a:pt x="5753100" y="14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1562" y="5875488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38" y="0"/>
                  </a:moveTo>
                  <a:lnTo>
                    <a:pt x="0" y="127000"/>
                  </a:lnTo>
                  <a:lnTo>
                    <a:pt x="127012" y="635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8132" y="57881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18132" y="57881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51176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51176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46120" y="57881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6120" y="57881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52316" y="5768340"/>
              <a:ext cx="239395" cy="332740"/>
            </a:xfrm>
            <a:custGeom>
              <a:avLst/>
              <a:gdLst/>
              <a:ahLst/>
              <a:cxnLst/>
              <a:rect l="l" t="t" r="r" b="b"/>
              <a:pathLst>
                <a:path w="239395" h="332739">
                  <a:moveTo>
                    <a:pt x="119634" y="0"/>
                  </a:moveTo>
                  <a:lnTo>
                    <a:pt x="81818" y="8468"/>
                  </a:lnTo>
                  <a:lnTo>
                    <a:pt x="48977" y="32050"/>
                  </a:lnTo>
                  <a:lnTo>
                    <a:pt x="23080" y="68009"/>
                  </a:lnTo>
                  <a:lnTo>
                    <a:pt x="6098" y="113609"/>
                  </a:lnTo>
                  <a:lnTo>
                    <a:pt x="0" y="166116"/>
                  </a:lnTo>
                  <a:lnTo>
                    <a:pt x="6098" y="218622"/>
                  </a:lnTo>
                  <a:lnTo>
                    <a:pt x="23080" y="264222"/>
                  </a:lnTo>
                  <a:lnTo>
                    <a:pt x="48977" y="300181"/>
                  </a:lnTo>
                  <a:lnTo>
                    <a:pt x="81818" y="323763"/>
                  </a:lnTo>
                  <a:lnTo>
                    <a:pt x="119634" y="332232"/>
                  </a:lnTo>
                  <a:lnTo>
                    <a:pt x="157449" y="323763"/>
                  </a:lnTo>
                  <a:lnTo>
                    <a:pt x="190290" y="300181"/>
                  </a:lnTo>
                  <a:lnTo>
                    <a:pt x="216187" y="264222"/>
                  </a:lnTo>
                  <a:lnTo>
                    <a:pt x="233169" y="218622"/>
                  </a:lnTo>
                  <a:lnTo>
                    <a:pt x="239268" y="166116"/>
                  </a:lnTo>
                  <a:lnTo>
                    <a:pt x="233169" y="113609"/>
                  </a:lnTo>
                  <a:lnTo>
                    <a:pt x="216187" y="68009"/>
                  </a:lnTo>
                  <a:lnTo>
                    <a:pt x="190290" y="32050"/>
                  </a:lnTo>
                  <a:lnTo>
                    <a:pt x="157449" y="8468"/>
                  </a:lnTo>
                  <a:lnTo>
                    <a:pt x="11963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52316" y="5768340"/>
              <a:ext cx="239395" cy="332740"/>
            </a:xfrm>
            <a:custGeom>
              <a:avLst/>
              <a:gdLst/>
              <a:ahLst/>
              <a:cxnLst/>
              <a:rect l="l" t="t" r="r" b="b"/>
              <a:pathLst>
                <a:path w="239395" h="332739">
                  <a:moveTo>
                    <a:pt x="0" y="166116"/>
                  </a:moveTo>
                  <a:lnTo>
                    <a:pt x="6098" y="113609"/>
                  </a:lnTo>
                  <a:lnTo>
                    <a:pt x="23080" y="68009"/>
                  </a:lnTo>
                  <a:lnTo>
                    <a:pt x="48977" y="32050"/>
                  </a:lnTo>
                  <a:lnTo>
                    <a:pt x="81818" y="8468"/>
                  </a:lnTo>
                  <a:lnTo>
                    <a:pt x="119634" y="0"/>
                  </a:lnTo>
                  <a:lnTo>
                    <a:pt x="157449" y="8468"/>
                  </a:lnTo>
                  <a:lnTo>
                    <a:pt x="190290" y="32050"/>
                  </a:lnTo>
                  <a:lnTo>
                    <a:pt x="216187" y="68009"/>
                  </a:lnTo>
                  <a:lnTo>
                    <a:pt x="233169" y="113609"/>
                  </a:lnTo>
                  <a:lnTo>
                    <a:pt x="239268" y="166116"/>
                  </a:lnTo>
                  <a:lnTo>
                    <a:pt x="233169" y="218622"/>
                  </a:lnTo>
                  <a:lnTo>
                    <a:pt x="216187" y="264222"/>
                  </a:lnTo>
                  <a:lnTo>
                    <a:pt x="190290" y="300181"/>
                  </a:lnTo>
                  <a:lnTo>
                    <a:pt x="157449" y="323763"/>
                  </a:lnTo>
                  <a:lnTo>
                    <a:pt x="119634" y="332232"/>
                  </a:lnTo>
                  <a:lnTo>
                    <a:pt x="81818" y="323763"/>
                  </a:lnTo>
                  <a:lnTo>
                    <a:pt x="48977" y="300181"/>
                  </a:lnTo>
                  <a:lnTo>
                    <a:pt x="23080" y="264222"/>
                  </a:lnTo>
                  <a:lnTo>
                    <a:pt x="6098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57500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800" y="5750052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44896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44896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69735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6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2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6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69735" y="5768340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6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6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2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85938" y="5414519"/>
            <a:ext cx="2371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393190" algn="l"/>
                <a:tab pos="2180590" algn="l"/>
              </a:tabLst>
            </a:pPr>
            <a:r>
              <a:rPr sz="2400" dirty="0">
                <a:latin typeface="Times New Roman"/>
                <a:cs typeface="Times New Roman"/>
              </a:rPr>
              <a:t>1	</a:t>
            </a:r>
            <a:r>
              <a:rPr sz="3600" baseline="-6944" dirty="0">
                <a:latin typeface="Times New Roman"/>
                <a:cs typeface="Times New Roman"/>
              </a:rPr>
              <a:t>2	3	</a:t>
            </a:r>
            <a:r>
              <a:rPr sz="240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8663" y="5451095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4'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4061" y="5359045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3'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97638" y="5527295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2'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55535" y="5748337"/>
            <a:ext cx="4425315" cy="703580"/>
            <a:chOff x="2655535" y="5748337"/>
            <a:chExt cx="4425315" cy="703580"/>
          </a:xfrm>
        </p:grpSpPr>
        <p:sp>
          <p:nvSpPr>
            <p:cNvPr id="29" name="object 29"/>
            <p:cNvSpPr/>
            <p:nvPr/>
          </p:nvSpPr>
          <p:spPr>
            <a:xfrm>
              <a:off x="6836663" y="5753100"/>
              <a:ext cx="239395" cy="332740"/>
            </a:xfrm>
            <a:custGeom>
              <a:avLst/>
              <a:gdLst/>
              <a:ahLst/>
              <a:cxnLst/>
              <a:rect l="l" t="t" r="r" b="b"/>
              <a:pathLst>
                <a:path w="239395" h="332739">
                  <a:moveTo>
                    <a:pt x="119634" y="0"/>
                  </a:moveTo>
                  <a:lnTo>
                    <a:pt x="81818" y="8468"/>
                  </a:lnTo>
                  <a:lnTo>
                    <a:pt x="48977" y="32050"/>
                  </a:lnTo>
                  <a:lnTo>
                    <a:pt x="23080" y="68009"/>
                  </a:lnTo>
                  <a:lnTo>
                    <a:pt x="6098" y="113609"/>
                  </a:lnTo>
                  <a:lnTo>
                    <a:pt x="0" y="166115"/>
                  </a:lnTo>
                  <a:lnTo>
                    <a:pt x="6098" y="218622"/>
                  </a:lnTo>
                  <a:lnTo>
                    <a:pt x="23080" y="264222"/>
                  </a:lnTo>
                  <a:lnTo>
                    <a:pt x="48977" y="300181"/>
                  </a:lnTo>
                  <a:lnTo>
                    <a:pt x="81818" y="323763"/>
                  </a:lnTo>
                  <a:lnTo>
                    <a:pt x="119634" y="332231"/>
                  </a:lnTo>
                  <a:lnTo>
                    <a:pt x="157445" y="323763"/>
                  </a:lnTo>
                  <a:lnTo>
                    <a:pt x="190285" y="300181"/>
                  </a:lnTo>
                  <a:lnTo>
                    <a:pt x="216183" y="264222"/>
                  </a:lnTo>
                  <a:lnTo>
                    <a:pt x="233168" y="218622"/>
                  </a:lnTo>
                  <a:lnTo>
                    <a:pt x="239268" y="166115"/>
                  </a:lnTo>
                  <a:lnTo>
                    <a:pt x="233168" y="113609"/>
                  </a:lnTo>
                  <a:lnTo>
                    <a:pt x="216183" y="68009"/>
                  </a:lnTo>
                  <a:lnTo>
                    <a:pt x="190285" y="32050"/>
                  </a:lnTo>
                  <a:lnTo>
                    <a:pt x="157445" y="8468"/>
                  </a:lnTo>
                  <a:lnTo>
                    <a:pt x="11963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6663" y="5753100"/>
              <a:ext cx="239395" cy="332740"/>
            </a:xfrm>
            <a:custGeom>
              <a:avLst/>
              <a:gdLst/>
              <a:ahLst/>
              <a:cxnLst/>
              <a:rect l="l" t="t" r="r" b="b"/>
              <a:pathLst>
                <a:path w="239395" h="332739">
                  <a:moveTo>
                    <a:pt x="0" y="166115"/>
                  </a:moveTo>
                  <a:lnTo>
                    <a:pt x="6098" y="113609"/>
                  </a:lnTo>
                  <a:lnTo>
                    <a:pt x="23080" y="68009"/>
                  </a:lnTo>
                  <a:lnTo>
                    <a:pt x="48977" y="32050"/>
                  </a:lnTo>
                  <a:lnTo>
                    <a:pt x="81818" y="8468"/>
                  </a:lnTo>
                  <a:lnTo>
                    <a:pt x="119634" y="0"/>
                  </a:lnTo>
                  <a:lnTo>
                    <a:pt x="157445" y="8468"/>
                  </a:lnTo>
                  <a:lnTo>
                    <a:pt x="190285" y="32050"/>
                  </a:lnTo>
                  <a:lnTo>
                    <a:pt x="216183" y="68009"/>
                  </a:lnTo>
                  <a:lnTo>
                    <a:pt x="233168" y="113609"/>
                  </a:lnTo>
                  <a:lnTo>
                    <a:pt x="239268" y="166115"/>
                  </a:lnTo>
                  <a:lnTo>
                    <a:pt x="233168" y="218622"/>
                  </a:lnTo>
                  <a:lnTo>
                    <a:pt x="216183" y="264222"/>
                  </a:lnTo>
                  <a:lnTo>
                    <a:pt x="190285" y="300181"/>
                  </a:lnTo>
                  <a:lnTo>
                    <a:pt x="157445" y="323763"/>
                  </a:lnTo>
                  <a:lnTo>
                    <a:pt x="119634" y="332231"/>
                  </a:lnTo>
                  <a:lnTo>
                    <a:pt x="81818" y="323763"/>
                  </a:lnTo>
                  <a:lnTo>
                    <a:pt x="48977" y="300181"/>
                  </a:lnTo>
                  <a:lnTo>
                    <a:pt x="23080" y="264222"/>
                  </a:lnTo>
                  <a:lnTo>
                    <a:pt x="6098" y="218622"/>
                  </a:lnTo>
                  <a:lnTo>
                    <a:pt x="0" y="1661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4348" y="6100572"/>
              <a:ext cx="3066415" cy="344805"/>
            </a:xfrm>
            <a:custGeom>
              <a:avLst/>
              <a:gdLst/>
              <a:ahLst/>
              <a:cxnLst/>
              <a:rect l="l" t="t" r="r" b="b"/>
              <a:pathLst>
                <a:path w="3066415" h="344804">
                  <a:moveTo>
                    <a:pt x="3066021" y="0"/>
                  </a:moveTo>
                  <a:lnTo>
                    <a:pt x="3048486" y="45490"/>
                  </a:lnTo>
                  <a:lnTo>
                    <a:pt x="3018297" y="75467"/>
                  </a:lnTo>
                  <a:lnTo>
                    <a:pt x="2974410" y="104917"/>
                  </a:lnTo>
                  <a:lnTo>
                    <a:pt x="2917770" y="133631"/>
                  </a:lnTo>
                  <a:lnTo>
                    <a:pt x="2849323" y="161398"/>
                  </a:lnTo>
                  <a:lnTo>
                    <a:pt x="2810966" y="174861"/>
                  </a:lnTo>
                  <a:lnTo>
                    <a:pt x="2770012" y="188008"/>
                  </a:lnTo>
                  <a:lnTo>
                    <a:pt x="2726578" y="200813"/>
                  </a:lnTo>
                  <a:lnTo>
                    <a:pt x="2680782" y="213249"/>
                  </a:lnTo>
                  <a:lnTo>
                    <a:pt x="2632743" y="225292"/>
                  </a:lnTo>
                  <a:lnTo>
                    <a:pt x="2582578" y="236913"/>
                  </a:lnTo>
                  <a:lnTo>
                    <a:pt x="2530406" y="248088"/>
                  </a:lnTo>
                  <a:lnTo>
                    <a:pt x="2476344" y="258788"/>
                  </a:lnTo>
                  <a:lnTo>
                    <a:pt x="2420511" y="268990"/>
                  </a:lnTo>
                  <a:lnTo>
                    <a:pt x="2363025" y="278665"/>
                  </a:lnTo>
                  <a:lnTo>
                    <a:pt x="2304004" y="287787"/>
                  </a:lnTo>
                  <a:lnTo>
                    <a:pt x="2243566" y="296331"/>
                  </a:lnTo>
                  <a:lnTo>
                    <a:pt x="2181829" y="304270"/>
                  </a:lnTo>
                  <a:lnTo>
                    <a:pt x="2118911" y="311578"/>
                  </a:lnTo>
                  <a:lnTo>
                    <a:pt x="2054931" y="318228"/>
                  </a:lnTo>
                  <a:lnTo>
                    <a:pt x="1990006" y="324195"/>
                  </a:lnTo>
                  <a:lnTo>
                    <a:pt x="1924254" y="329451"/>
                  </a:lnTo>
                  <a:lnTo>
                    <a:pt x="1857793" y="333971"/>
                  </a:lnTo>
                  <a:lnTo>
                    <a:pt x="1790742" y="337728"/>
                  </a:lnTo>
                  <a:lnTo>
                    <a:pt x="1723219" y="340695"/>
                  </a:lnTo>
                  <a:lnTo>
                    <a:pt x="1655341" y="342848"/>
                  </a:lnTo>
                  <a:lnTo>
                    <a:pt x="1587228" y="344159"/>
                  </a:lnTo>
                  <a:lnTo>
                    <a:pt x="1518996" y="344601"/>
                  </a:lnTo>
                  <a:lnTo>
                    <a:pt x="1452543" y="344183"/>
                  </a:lnTo>
                  <a:lnTo>
                    <a:pt x="1386199" y="342945"/>
                  </a:lnTo>
                  <a:lnTo>
                    <a:pt x="1320073" y="340910"/>
                  </a:lnTo>
                  <a:lnTo>
                    <a:pt x="1254275" y="338104"/>
                  </a:lnTo>
                  <a:lnTo>
                    <a:pt x="1188912" y="334550"/>
                  </a:lnTo>
                  <a:lnTo>
                    <a:pt x="1124096" y="330273"/>
                  </a:lnTo>
                  <a:lnTo>
                    <a:pt x="1059933" y="325297"/>
                  </a:lnTo>
                  <a:lnTo>
                    <a:pt x="996534" y="319645"/>
                  </a:lnTo>
                  <a:lnTo>
                    <a:pt x="934008" y="313342"/>
                  </a:lnTo>
                  <a:lnTo>
                    <a:pt x="872463" y="306413"/>
                  </a:lnTo>
                  <a:lnTo>
                    <a:pt x="812010" y="298881"/>
                  </a:lnTo>
                  <a:lnTo>
                    <a:pt x="752756" y="290771"/>
                  </a:lnTo>
                  <a:lnTo>
                    <a:pt x="694811" y="282107"/>
                  </a:lnTo>
                  <a:lnTo>
                    <a:pt x="638284" y="272913"/>
                  </a:lnTo>
                  <a:lnTo>
                    <a:pt x="583284" y="263213"/>
                  </a:lnTo>
                  <a:lnTo>
                    <a:pt x="529921" y="253032"/>
                  </a:lnTo>
                  <a:lnTo>
                    <a:pt x="478303" y="242393"/>
                  </a:lnTo>
                  <a:lnTo>
                    <a:pt x="428539" y="231320"/>
                  </a:lnTo>
                  <a:lnTo>
                    <a:pt x="380739" y="219839"/>
                  </a:lnTo>
                  <a:lnTo>
                    <a:pt x="335011" y="207973"/>
                  </a:lnTo>
                  <a:lnTo>
                    <a:pt x="291466" y="195747"/>
                  </a:lnTo>
                  <a:lnTo>
                    <a:pt x="250211" y="183184"/>
                  </a:lnTo>
                  <a:lnTo>
                    <a:pt x="211355" y="170308"/>
                  </a:lnTo>
                  <a:lnTo>
                    <a:pt x="175009" y="157145"/>
                  </a:lnTo>
                  <a:lnTo>
                    <a:pt x="110280" y="130050"/>
                  </a:lnTo>
                  <a:lnTo>
                    <a:pt x="56895" y="102094"/>
                  </a:lnTo>
                  <a:lnTo>
                    <a:pt x="15729" y="73468"/>
                  </a:lnTo>
                  <a:lnTo>
                    <a:pt x="0" y="589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55535" y="6102158"/>
              <a:ext cx="68580" cy="85725"/>
            </a:xfrm>
            <a:custGeom>
              <a:avLst/>
              <a:gdLst/>
              <a:ahLst/>
              <a:cxnLst/>
              <a:rect l="l" t="t" r="r" b="b"/>
              <a:pathLst>
                <a:path w="68580" h="85725">
                  <a:moveTo>
                    <a:pt x="800" y="0"/>
                  </a:moveTo>
                  <a:lnTo>
                    <a:pt x="0" y="85191"/>
                  </a:lnTo>
                  <a:lnTo>
                    <a:pt x="68465" y="5175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7973" y="6080759"/>
              <a:ext cx="1598930" cy="265430"/>
            </a:xfrm>
            <a:custGeom>
              <a:avLst/>
              <a:gdLst/>
              <a:ahLst/>
              <a:cxnLst/>
              <a:rect l="l" t="t" r="r" b="b"/>
              <a:pathLst>
                <a:path w="1598929" h="265429">
                  <a:moveTo>
                    <a:pt x="1598904" y="0"/>
                  </a:moveTo>
                  <a:lnTo>
                    <a:pt x="1585831" y="41706"/>
                  </a:lnTo>
                  <a:lnTo>
                    <a:pt x="1548512" y="82485"/>
                  </a:lnTo>
                  <a:lnTo>
                    <a:pt x="1489800" y="121408"/>
                  </a:lnTo>
                  <a:lnTo>
                    <a:pt x="1453314" y="139883"/>
                  </a:lnTo>
                  <a:lnTo>
                    <a:pt x="1412548" y="157547"/>
                  </a:lnTo>
                  <a:lnTo>
                    <a:pt x="1367861" y="174283"/>
                  </a:lnTo>
                  <a:lnTo>
                    <a:pt x="1319608" y="189975"/>
                  </a:lnTo>
                  <a:lnTo>
                    <a:pt x="1268146" y="204508"/>
                  </a:lnTo>
                  <a:lnTo>
                    <a:pt x="1213832" y="217765"/>
                  </a:lnTo>
                  <a:lnTo>
                    <a:pt x="1157022" y="229631"/>
                  </a:lnTo>
                  <a:lnTo>
                    <a:pt x="1098073" y="239989"/>
                  </a:lnTo>
                  <a:lnTo>
                    <a:pt x="1037341" y="248724"/>
                  </a:lnTo>
                  <a:lnTo>
                    <a:pt x="975183" y="255720"/>
                  </a:lnTo>
                  <a:lnTo>
                    <a:pt x="911955" y="260860"/>
                  </a:lnTo>
                  <a:lnTo>
                    <a:pt x="848014" y="264030"/>
                  </a:lnTo>
                  <a:lnTo>
                    <a:pt x="783716" y="265112"/>
                  </a:lnTo>
                  <a:lnTo>
                    <a:pt x="719962" y="264201"/>
                  </a:lnTo>
                  <a:lnTo>
                    <a:pt x="656554" y="261532"/>
                  </a:lnTo>
                  <a:lnTo>
                    <a:pt x="593842" y="257201"/>
                  </a:lnTo>
                  <a:lnTo>
                    <a:pt x="532173" y="251307"/>
                  </a:lnTo>
                  <a:lnTo>
                    <a:pt x="471894" y="243944"/>
                  </a:lnTo>
                  <a:lnTo>
                    <a:pt x="413353" y="235211"/>
                  </a:lnTo>
                  <a:lnTo>
                    <a:pt x="356898" y="225204"/>
                  </a:lnTo>
                  <a:lnTo>
                    <a:pt x="302875" y="214020"/>
                  </a:lnTo>
                  <a:lnTo>
                    <a:pt x="251634" y="201755"/>
                  </a:lnTo>
                  <a:lnTo>
                    <a:pt x="203520" y="188506"/>
                  </a:lnTo>
                  <a:lnTo>
                    <a:pt x="158883" y="174371"/>
                  </a:lnTo>
                  <a:lnTo>
                    <a:pt x="118069" y="159445"/>
                  </a:lnTo>
                  <a:lnTo>
                    <a:pt x="81426" y="143826"/>
                  </a:lnTo>
                  <a:lnTo>
                    <a:pt x="22044" y="110895"/>
                  </a:lnTo>
                  <a:lnTo>
                    <a:pt x="0" y="937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66514" y="6118854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0" y="0"/>
                  </a:moveTo>
                  <a:lnTo>
                    <a:pt x="4317" y="85090"/>
                  </a:lnTo>
                  <a:lnTo>
                    <a:pt x="70662" y="47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085014" y="5549455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1'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015996" y="6045453"/>
            <a:ext cx="4294505" cy="466725"/>
            <a:chOff x="2015996" y="6045453"/>
            <a:chExt cx="4294505" cy="466725"/>
          </a:xfrm>
        </p:grpSpPr>
        <p:sp>
          <p:nvSpPr>
            <p:cNvPr id="37" name="object 37"/>
            <p:cNvSpPr/>
            <p:nvPr/>
          </p:nvSpPr>
          <p:spPr>
            <a:xfrm>
              <a:off x="2046058" y="6051803"/>
              <a:ext cx="4258310" cy="454025"/>
            </a:xfrm>
            <a:custGeom>
              <a:avLst/>
              <a:gdLst/>
              <a:ahLst/>
              <a:cxnLst/>
              <a:rect l="l" t="t" r="r" b="b"/>
              <a:pathLst>
                <a:path w="4258310" h="454025">
                  <a:moveTo>
                    <a:pt x="4257840" y="0"/>
                  </a:moveTo>
                  <a:lnTo>
                    <a:pt x="4245030" y="43411"/>
                  </a:lnTo>
                  <a:lnTo>
                    <a:pt x="4207716" y="86468"/>
                  </a:lnTo>
                  <a:lnTo>
                    <a:pt x="4170051" y="114801"/>
                  </a:lnTo>
                  <a:lnTo>
                    <a:pt x="4122733" y="142715"/>
                  </a:lnTo>
                  <a:lnTo>
                    <a:pt x="4066257" y="170103"/>
                  </a:lnTo>
                  <a:lnTo>
                    <a:pt x="4001117" y="196862"/>
                  </a:lnTo>
                  <a:lnTo>
                    <a:pt x="3927809" y="222886"/>
                  </a:lnTo>
                  <a:lnTo>
                    <a:pt x="3888247" y="235590"/>
                  </a:lnTo>
                  <a:lnTo>
                    <a:pt x="3846828" y="248071"/>
                  </a:lnTo>
                  <a:lnTo>
                    <a:pt x="3803615" y="260315"/>
                  </a:lnTo>
                  <a:lnTo>
                    <a:pt x="3758669" y="272310"/>
                  </a:lnTo>
                  <a:lnTo>
                    <a:pt x="3712052" y="284043"/>
                  </a:lnTo>
                  <a:lnTo>
                    <a:pt x="3663826" y="295501"/>
                  </a:lnTo>
                  <a:lnTo>
                    <a:pt x="3614054" y="306670"/>
                  </a:lnTo>
                  <a:lnTo>
                    <a:pt x="3562796" y="317537"/>
                  </a:lnTo>
                  <a:lnTo>
                    <a:pt x="3510115" y="328089"/>
                  </a:lnTo>
                  <a:lnTo>
                    <a:pt x="3456073" y="338313"/>
                  </a:lnTo>
                  <a:lnTo>
                    <a:pt x="3400731" y="348196"/>
                  </a:lnTo>
                  <a:lnTo>
                    <a:pt x="3344152" y="357725"/>
                  </a:lnTo>
                  <a:lnTo>
                    <a:pt x="3286396" y="366887"/>
                  </a:lnTo>
                  <a:lnTo>
                    <a:pt x="3227528" y="375668"/>
                  </a:lnTo>
                  <a:lnTo>
                    <a:pt x="3167607" y="384055"/>
                  </a:lnTo>
                  <a:lnTo>
                    <a:pt x="3106696" y="392036"/>
                  </a:lnTo>
                  <a:lnTo>
                    <a:pt x="3044856" y="399597"/>
                  </a:lnTo>
                  <a:lnTo>
                    <a:pt x="2982151" y="406725"/>
                  </a:lnTo>
                  <a:lnTo>
                    <a:pt x="2918641" y="413407"/>
                  </a:lnTo>
                  <a:lnTo>
                    <a:pt x="2854389" y="419630"/>
                  </a:lnTo>
                  <a:lnTo>
                    <a:pt x="2789456" y="425381"/>
                  </a:lnTo>
                  <a:lnTo>
                    <a:pt x="2723904" y="430646"/>
                  </a:lnTo>
                  <a:lnTo>
                    <a:pt x="2657795" y="435413"/>
                  </a:lnTo>
                  <a:lnTo>
                    <a:pt x="2591191" y="439668"/>
                  </a:lnTo>
                  <a:lnTo>
                    <a:pt x="2524154" y="443398"/>
                  </a:lnTo>
                  <a:lnTo>
                    <a:pt x="2456746" y="446590"/>
                  </a:lnTo>
                  <a:lnTo>
                    <a:pt x="2389028" y="449232"/>
                  </a:lnTo>
                  <a:lnTo>
                    <a:pt x="2321063" y="451309"/>
                  </a:lnTo>
                  <a:lnTo>
                    <a:pt x="2252913" y="452809"/>
                  </a:lnTo>
                  <a:lnTo>
                    <a:pt x="2184638" y="453718"/>
                  </a:lnTo>
                  <a:lnTo>
                    <a:pt x="2116302" y="454025"/>
                  </a:lnTo>
                  <a:lnTo>
                    <a:pt x="2049876" y="453747"/>
                  </a:lnTo>
                  <a:lnTo>
                    <a:pt x="1983506" y="452924"/>
                  </a:lnTo>
                  <a:lnTo>
                    <a:pt x="1917250" y="451565"/>
                  </a:lnTo>
                  <a:lnTo>
                    <a:pt x="1851164" y="449682"/>
                  </a:lnTo>
                  <a:lnTo>
                    <a:pt x="1785306" y="447288"/>
                  </a:lnTo>
                  <a:lnTo>
                    <a:pt x="1719731" y="444393"/>
                  </a:lnTo>
                  <a:lnTo>
                    <a:pt x="1654498" y="441010"/>
                  </a:lnTo>
                  <a:lnTo>
                    <a:pt x="1589663" y="437148"/>
                  </a:lnTo>
                  <a:lnTo>
                    <a:pt x="1525282" y="432822"/>
                  </a:lnTo>
                  <a:lnTo>
                    <a:pt x="1461413" y="428040"/>
                  </a:lnTo>
                  <a:lnTo>
                    <a:pt x="1398112" y="422817"/>
                  </a:lnTo>
                  <a:lnTo>
                    <a:pt x="1335436" y="417162"/>
                  </a:lnTo>
                  <a:lnTo>
                    <a:pt x="1273442" y="411087"/>
                  </a:lnTo>
                  <a:lnTo>
                    <a:pt x="1212187" y="404604"/>
                  </a:lnTo>
                  <a:lnTo>
                    <a:pt x="1151728" y="397725"/>
                  </a:lnTo>
                  <a:lnTo>
                    <a:pt x="1092121" y="390460"/>
                  </a:lnTo>
                  <a:lnTo>
                    <a:pt x="1033423" y="382823"/>
                  </a:lnTo>
                  <a:lnTo>
                    <a:pt x="975692" y="374823"/>
                  </a:lnTo>
                  <a:lnTo>
                    <a:pt x="918984" y="366473"/>
                  </a:lnTo>
                  <a:lnTo>
                    <a:pt x="863355" y="357784"/>
                  </a:lnTo>
                  <a:lnTo>
                    <a:pt x="808864" y="348768"/>
                  </a:lnTo>
                  <a:lnTo>
                    <a:pt x="755565" y="339436"/>
                  </a:lnTo>
                  <a:lnTo>
                    <a:pt x="703517" y="329799"/>
                  </a:lnTo>
                  <a:lnTo>
                    <a:pt x="652777" y="319870"/>
                  </a:lnTo>
                  <a:lnTo>
                    <a:pt x="603400" y="309660"/>
                  </a:lnTo>
                  <a:lnTo>
                    <a:pt x="555444" y="299181"/>
                  </a:lnTo>
                  <a:lnTo>
                    <a:pt x="508966" y="288443"/>
                  </a:lnTo>
                  <a:lnTo>
                    <a:pt x="464022" y="277459"/>
                  </a:lnTo>
                  <a:lnTo>
                    <a:pt x="420670" y="266240"/>
                  </a:lnTo>
                  <a:lnTo>
                    <a:pt x="378966" y="254798"/>
                  </a:lnTo>
                  <a:lnTo>
                    <a:pt x="338967" y="243143"/>
                  </a:lnTo>
                  <a:lnTo>
                    <a:pt x="300730" y="231289"/>
                  </a:lnTo>
                  <a:lnTo>
                    <a:pt x="264312" y="219245"/>
                  </a:lnTo>
                  <a:lnTo>
                    <a:pt x="197158" y="194638"/>
                  </a:lnTo>
                  <a:lnTo>
                    <a:pt x="137962" y="169414"/>
                  </a:lnTo>
                  <a:lnTo>
                    <a:pt x="87177" y="143667"/>
                  </a:lnTo>
                  <a:lnTo>
                    <a:pt x="45259" y="117487"/>
                  </a:lnTo>
                  <a:lnTo>
                    <a:pt x="12661" y="90967"/>
                  </a:lnTo>
                  <a:lnTo>
                    <a:pt x="0" y="7760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15996" y="6070860"/>
              <a:ext cx="70485" cy="85090"/>
            </a:xfrm>
            <a:custGeom>
              <a:avLst/>
              <a:gdLst/>
              <a:ahLst/>
              <a:cxnLst/>
              <a:rect l="l" t="t" r="r" b="b"/>
              <a:pathLst>
                <a:path w="70485" h="85089">
                  <a:moveTo>
                    <a:pt x="4826" y="0"/>
                  </a:moveTo>
                  <a:lnTo>
                    <a:pt x="0" y="85051"/>
                  </a:lnTo>
                  <a:lnTo>
                    <a:pt x="69977" y="54889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62484"/>
            <a:ext cx="823112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785" y="168782"/>
            <a:ext cx="77203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10" dirty="0"/>
              <a:t> </a:t>
            </a:r>
            <a:r>
              <a:rPr sz="3200" spc="-5" dirty="0"/>
              <a:t>Data</a:t>
            </a:r>
            <a:r>
              <a:rPr sz="3200" spc="-20" dirty="0"/>
              <a:t> </a:t>
            </a:r>
            <a:r>
              <a:rPr sz="3200" spc="-5" dirty="0"/>
              <a:t>Structures:</a:t>
            </a:r>
            <a:r>
              <a:rPr sz="3200" spc="-45" dirty="0"/>
              <a:t> </a:t>
            </a:r>
            <a:r>
              <a:rPr sz="3200" spc="-5" dirty="0"/>
              <a:t>DirtyPage</a:t>
            </a:r>
            <a:r>
              <a:rPr sz="3200" spc="-20" dirty="0"/>
              <a:t> </a:t>
            </a:r>
            <a:r>
              <a:rPr sz="3200" spc="-5" dirty="0"/>
              <a:t>Table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125459" cy="34842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DirtyPageTable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Contains,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PageLSN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1099185" marR="5080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RecLSN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 such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already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applied</a:t>
            </a:r>
            <a:r>
              <a:rPr sz="2000" spc="-5" dirty="0">
                <a:latin typeface="Arial MT"/>
                <a:cs typeface="Arial MT"/>
              </a:rPr>
              <a:t> 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version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endParaRPr sz="2000">
              <a:latin typeface="Arial MT"/>
              <a:cs typeface="Arial MT"/>
            </a:endParaRPr>
          </a:p>
          <a:p>
            <a:pPr marL="1442085" marR="188595" lvl="3" indent="-228600">
              <a:lnSpc>
                <a:spcPct val="10000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current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inserted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into dirty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(just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updated)</a:t>
            </a:r>
            <a:endParaRPr sz="2000">
              <a:latin typeface="Arial MT"/>
              <a:cs typeface="Arial MT"/>
            </a:endParaRPr>
          </a:p>
          <a:p>
            <a:pPr marL="1442085" lvl="3" indent="-229235">
              <a:lnSpc>
                <a:spcPct val="100000"/>
              </a:lnSpc>
              <a:spcBef>
                <a:spcPts val="840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2000" dirty="0">
                <a:latin typeface="Arial MT"/>
                <a:cs typeface="Arial MT"/>
              </a:rPr>
              <a:t>Recorded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checkpoints,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helps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minimize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373" y="168782"/>
            <a:ext cx="44075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25" dirty="0"/>
              <a:t> </a:t>
            </a:r>
            <a:r>
              <a:rPr sz="3200" spc="-5" dirty="0"/>
              <a:t>Data</a:t>
            </a:r>
            <a:r>
              <a:rPr sz="3200" spc="-40" dirty="0"/>
              <a:t> </a:t>
            </a:r>
            <a:r>
              <a:rPr sz="3200" spc="-5" dirty="0"/>
              <a:t>Structures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914400"/>
            <a:ext cx="7226807" cy="5503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59" y="62484"/>
            <a:ext cx="822807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8308" y="168782"/>
            <a:ext cx="77171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10" dirty="0"/>
              <a:t> </a:t>
            </a:r>
            <a:r>
              <a:rPr sz="3200" spc="-5" dirty="0"/>
              <a:t>Data</a:t>
            </a:r>
            <a:r>
              <a:rPr sz="3200" spc="-20" dirty="0"/>
              <a:t> </a:t>
            </a:r>
            <a:r>
              <a:rPr sz="3200" spc="-5" dirty="0"/>
              <a:t>Structures:</a:t>
            </a:r>
            <a:r>
              <a:rPr sz="3200" spc="-45" dirty="0"/>
              <a:t> </a:t>
            </a:r>
            <a:r>
              <a:rPr sz="3200" spc="-5" dirty="0"/>
              <a:t>Checkpoint</a:t>
            </a:r>
            <a:r>
              <a:rPr sz="3200" spc="-40" dirty="0"/>
              <a:t> </a:t>
            </a:r>
            <a:r>
              <a:rPr sz="3200" spc="-5" dirty="0"/>
              <a:t>Log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956550" cy="43122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Checkpoint</a:t>
            </a:r>
            <a:r>
              <a:rPr sz="2000" b="1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log</a:t>
            </a:r>
            <a:r>
              <a:rPr sz="20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record</a:t>
            </a:r>
            <a:endParaRPr sz="20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Contains: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spc="-5" dirty="0">
                <a:latin typeface="Arial MT"/>
                <a:cs typeface="Arial MT"/>
              </a:rPr>
              <a:t>DirtyPageTable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endParaRPr sz="2000">
              <a:latin typeface="Arial MT"/>
              <a:cs typeface="Arial MT"/>
            </a:endParaRPr>
          </a:p>
          <a:p>
            <a:pPr marL="1099185" marR="53975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LastLSN,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endParaRPr sz="2000">
              <a:latin typeface="Arial MT"/>
              <a:cs typeface="Arial MT"/>
            </a:endParaRPr>
          </a:p>
          <a:p>
            <a:pPr marL="756285" marR="1501775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Fixed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position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Dirty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1099185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Instead,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flushed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continuously,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background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thus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very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low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overhead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frequently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148" y="62484"/>
            <a:ext cx="575309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5797" y="168782"/>
            <a:ext cx="5242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35" dirty="0"/>
              <a:t> </a:t>
            </a:r>
            <a:r>
              <a:rPr sz="3200" spc="-5" dirty="0"/>
              <a:t>Recovery</a:t>
            </a:r>
            <a:r>
              <a:rPr sz="3200" spc="-4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155940" cy="51523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5" dirty="0">
                <a:latin typeface="Arial MT"/>
                <a:cs typeface="Arial MT"/>
              </a:rPr>
              <a:t>ARIES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involves</a:t>
            </a:r>
            <a:r>
              <a:rPr sz="2000" dirty="0">
                <a:latin typeface="Arial MT"/>
                <a:cs typeface="Arial MT"/>
              </a:rPr>
              <a:t> three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passes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Analysis</a:t>
            </a:r>
            <a:r>
              <a:rPr sz="20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pass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Determines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Which </a:t>
            </a:r>
            <a:r>
              <a:rPr sz="1800" spc="-10" dirty="0">
                <a:latin typeface="Arial MT"/>
                <a:cs typeface="Arial MT"/>
              </a:rPr>
              <a:t>pages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dirty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(disk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up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date)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crash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RedoLSN</a:t>
            </a:r>
            <a:r>
              <a:rPr sz="1800" spc="-10" dirty="0">
                <a:latin typeface="Arial MT"/>
                <a:cs typeface="Arial MT"/>
              </a:rPr>
              <a:t>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LSN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should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start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Redo</a:t>
            </a:r>
            <a:r>
              <a:rPr sz="20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pass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Repeats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history,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RedoLSN</a:t>
            </a:r>
            <a:endParaRPr sz="1800">
              <a:latin typeface="Arial MT"/>
              <a:cs typeface="Arial MT"/>
            </a:endParaRPr>
          </a:p>
          <a:p>
            <a:pPr marL="1099185" marR="360045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10" dirty="0">
                <a:latin typeface="Arial MT"/>
                <a:cs typeface="Arial MT"/>
              </a:rPr>
              <a:t>RecLSN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PageLSNs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avoid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already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</a:t>
            </a:r>
            <a:r>
              <a:rPr sz="1800" spc="-10" dirty="0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Undo</a:t>
            </a:r>
            <a:r>
              <a:rPr sz="2000" spc="-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1F5F"/>
                </a:solidFill>
                <a:latin typeface="Arial MT"/>
                <a:cs typeface="Arial MT"/>
              </a:rPr>
              <a:t>pass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Rolls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incomplete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5" dirty="0">
                <a:latin typeface="Arial MT"/>
                <a:cs typeface="Arial MT"/>
              </a:rPr>
              <a:t>Transactions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whose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abort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earlier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</a:t>
            </a:r>
            <a:endParaRPr sz="1800">
              <a:latin typeface="Arial MT"/>
              <a:cs typeface="Arial MT"/>
            </a:endParaRPr>
          </a:p>
          <a:p>
            <a:pPr marL="1442085" marR="5080" lvl="3" indent="-2286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1800" spc="-5" dirty="0">
                <a:latin typeface="Arial MT"/>
                <a:cs typeface="Arial MT"/>
              </a:rPr>
              <a:t>Key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idea: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earlier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logged,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10" dirty="0">
                <a:latin typeface="Arial MT"/>
                <a:cs typeface="Arial MT"/>
              </a:rPr>
              <a:t>redone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307" y="62483"/>
            <a:ext cx="547725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2957" y="168782"/>
            <a:ext cx="4964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Aries</a:t>
            </a:r>
            <a:r>
              <a:rPr sz="3200" spc="-30" dirty="0"/>
              <a:t> </a:t>
            </a:r>
            <a:r>
              <a:rPr sz="3200" spc="-5" dirty="0"/>
              <a:t>Recovery:</a:t>
            </a:r>
            <a:r>
              <a:rPr sz="3200" spc="-40" dirty="0"/>
              <a:t> </a:t>
            </a:r>
            <a:r>
              <a:rPr sz="3200" dirty="0"/>
              <a:t>3</a:t>
            </a:r>
            <a:r>
              <a:rPr sz="3200" spc="-25" dirty="0"/>
              <a:t> </a:t>
            </a:r>
            <a:r>
              <a:rPr sz="3200" spc="-10" dirty="0"/>
              <a:t>Passes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352665" cy="12338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Analysis,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passes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Analysis </a:t>
            </a:r>
            <a:r>
              <a:rPr sz="2000" dirty="0">
                <a:latin typeface="Arial MT"/>
                <a:cs typeface="Arial MT"/>
              </a:rPr>
              <a:t>determines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go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earliest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incomplete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8640" y="3366515"/>
            <a:ext cx="7489190" cy="574675"/>
            <a:chOff x="548640" y="3366515"/>
            <a:chExt cx="7489190" cy="574675"/>
          </a:xfrm>
        </p:grpSpPr>
        <p:sp>
          <p:nvSpPr>
            <p:cNvPr id="6" name="object 6"/>
            <p:cNvSpPr/>
            <p:nvPr/>
          </p:nvSpPr>
          <p:spPr>
            <a:xfrm>
              <a:off x="548640" y="3845051"/>
              <a:ext cx="7329170" cy="0"/>
            </a:xfrm>
            <a:custGeom>
              <a:avLst/>
              <a:gdLst/>
              <a:ahLst/>
              <a:cxnLst/>
              <a:rect l="l" t="t" r="r" b="b"/>
              <a:pathLst>
                <a:path w="7329170">
                  <a:moveTo>
                    <a:pt x="0" y="0"/>
                  </a:moveTo>
                  <a:lnTo>
                    <a:pt x="7328916" y="0"/>
                  </a:lnTo>
                </a:path>
              </a:pathLst>
            </a:custGeom>
            <a:ln w="640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45543" y="3749032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4">
                  <a:moveTo>
                    <a:pt x="12" y="0"/>
                  </a:moveTo>
                  <a:lnTo>
                    <a:pt x="0" y="192024"/>
                  </a:lnTo>
                  <a:lnTo>
                    <a:pt x="192036" y="960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00699" y="3407663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0"/>
                  </a:moveTo>
                  <a:lnTo>
                    <a:pt x="0" y="241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2603" y="36362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5468" y="3366515"/>
              <a:ext cx="0" cy="313055"/>
            </a:xfrm>
            <a:custGeom>
              <a:avLst/>
              <a:gdLst/>
              <a:ahLst/>
              <a:cxnLst/>
              <a:rect l="l" t="t" r="r" b="b"/>
              <a:pathLst>
                <a:path h="313054">
                  <a:moveTo>
                    <a:pt x="0" y="0"/>
                  </a:moveTo>
                  <a:lnTo>
                    <a:pt x="0" y="3129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97372" y="36667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19027" y="3049460"/>
            <a:ext cx="1439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Last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checkpoint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1752" y="4008396"/>
            <a:ext cx="36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Log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39683" y="3677409"/>
            <a:ext cx="668020" cy="76200"/>
            <a:chOff x="8139683" y="3677409"/>
            <a:chExt cx="668020" cy="76200"/>
          </a:xfrm>
        </p:grpSpPr>
        <p:sp>
          <p:nvSpPr>
            <p:cNvPr id="15" name="object 15"/>
            <p:cNvSpPr/>
            <p:nvPr/>
          </p:nvSpPr>
          <p:spPr>
            <a:xfrm>
              <a:off x="8139683" y="3715512"/>
              <a:ext cx="604520" cy="0"/>
            </a:xfrm>
            <a:custGeom>
              <a:avLst/>
              <a:gdLst/>
              <a:ahLst/>
              <a:cxnLst/>
              <a:rect l="l" t="t" r="r" b="b"/>
              <a:pathLst>
                <a:path w="604520">
                  <a:moveTo>
                    <a:pt x="0" y="0"/>
                  </a:moveTo>
                  <a:lnTo>
                    <a:pt x="60401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30997" y="367740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55953" y="3312985"/>
            <a:ext cx="469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me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12891" y="4157974"/>
            <a:ext cx="2411095" cy="127000"/>
            <a:chOff x="5612891" y="4157974"/>
            <a:chExt cx="2411095" cy="127000"/>
          </a:xfrm>
        </p:grpSpPr>
        <p:sp>
          <p:nvSpPr>
            <p:cNvPr id="19" name="object 19"/>
            <p:cNvSpPr/>
            <p:nvPr/>
          </p:nvSpPr>
          <p:spPr>
            <a:xfrm>
              <a:off x="5612891" y="4221479"/>
              <a:ext cx="2296795" cy="0"/>
            </a:xfrm>
            <a:custGeom>
              <a:avLst/>
              <a:gdLst/>
              <a:ahLst/>
              <a:cxnLst/>
              <a:rect l="l" t="t" r="r" b="b"/>
              <a:pathLst>
                <a:path w="2296795">
                  <a:moveTo>
                    <a:pt x="0" y="0"/>
                  </a:moveTo>
                  <a:lnTo>
                    <a:pt x="229666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96862" y="415797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43140" y="2978023"/>
            <a:ext cx="10077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Log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97046" y="3949525"/>
            <a:ext cx="1264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Analysis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01440" y="4421627"/>
            <a:ext cx="4136390" cy="127000"/>
            <a:chOff x="3901440" y="4421627"/>
            <a:chExt cx="4136390" cy="127000"/>
          </a:xfrm>
        </p:grpSpPr>
        <p:sp>
          <p:nvSpPr>
            <p:cNvPr id="24" name="object 24"/>
            <p:cNvSpPr/>
            <p:nvPr/>
          </p:nvSpPr>
          <p:spPr>
            <a:xfrm>
              <a:off x="3901440" y="4485132"/>
              <a:ext cx="4022090" cy="0"/>
            </a:xfrm>
            <a:custGeom>
              <a:avLst/>
              <a:gdLst/>
              <a:ahLst/>
              <a:cxnLst/>
              <a:rect l="l" t="t" r="r" b="b"/>
              <a:pathLst>
                <a:path w="4022090">
                  <a:moveTo>
                    <a:pt x="0" y="0"/>
                  </a:moveTo>
                  <a:lnTo>
                    <a:pt x="402183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10578" y="4421627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34802" y="4124197"/>
            <a:ext cx="9950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Redo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26861" y="4769098"/>
            <a:ext cx="3352800" cy="127000"/>
            <a:chOff x="4626861" y="4769098"/>
            <a:chExt cx="3352800" cy="127000"/>
          </a:xfrm>
        </p:grpSpPr>
        <p:sp>
          <p:nvSpPr>
            <p:cNvPr id="28" name="object 28"/>
            <p:cNvSpPr/>
            <p:nvPr/>
          </p:nvSpPr>
          <p:spPr>
            <a:xfrm>
              <a:off x="4741163" y="4832603"/>
              <a:ext cx="3238500" cy="0"/>
            </a:xfrm>
            <a:custGeom>
              <a:avLst/>
              <a:gdLst/>
              <a:ahLst/>
              <a:cxnLst/>
              <a:rect l="l" t="t" r="r" b="b"/>
              <a:pathLst>
                <a:path w="3238500">
                  <a:moveTo>
                    <a:pt x="32385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26861" y="476909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58802" y="4575047"/>
            <a:ext cx="9950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Undo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060" y="62484"/>
            <a:ext cx="563727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3708" y="168782"/>
            <a:ext cx="5125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45" dirty="0"/>
              <a:t> </a:t>
            </a:r>
            <a:r>
              <a:rPr sz="3200" spc="-5" dirty="0"/>
              <a:t>Recovery:</a:t>
            </a:r>
            <a:r>
              <a:rPr sz="3200" spc="-65" dirty="0"/>
              <a:t> </a:t>
            </a:r>
            <a:r>
              <a:rPr sz="3200" spc="-5" dirty="0"/>
              <a:t>Analysis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188325" cy="43122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b="1" spc="-10" dirty="0">
                <a:latin typeface="Arial"/>
                <a:cs typeface="Arial"/>
              </a:rPr>
              <a:t>Analysis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pass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Starts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Reads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DirtyPageTable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Sets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RedoLSN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" dirty="0">
                <a:latin typeface="Arial MT"/>
                <a:cs typeface="Arial MT"/>
              </a:rPr>
              <a:t> min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RecLSNs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DirtyPageTable</a:t>
            </a:r>
            <a:endParaRPr sz="2000">
              <a:latin typeface="Arial MT"/>
              <a:cs typeface="Arial MT"/>
            </a:endParaRPr>
          </a:p>
          <a:p>
            <a:pPr marL="1099185" marR="369570" lvl="2" indent="-229235">
              <a:lnSpc>
                <a:spcPts val="2380"/>
              </a:lnSpc>
              <a:spcBef>
                <a:spcPts val="96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 pages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RedoLSN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dirty="0">
                <a:latin typeface="MS PGothic"/>
                <a:cs typeface="MS PGothic"/>
              </a:rPr>
              <a:t>’</a:t>
            </a:r>
            <a:r>
              <a:rPr sz="2000" dirty="0">
                <a:latin typeface="Arial MT"/>
                <a:cs typeface="Arial MT"/>
              </a:rPr>
              <a:t>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LSN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Sets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undo-list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Reads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 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undo-list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Scans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..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Cont.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next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100" y="140208"/>
            <a:ext cx="8042275" cy="789940"/>
            <a:chOff x="800100" y="140208"/>
            <a:chExt cx="8042275" cy="789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40220"/>
              <a:ext cx="6897623" cy="7894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8332" y="140208"/>
              <a:ext cx="1613914" cy="7894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7744" y="232791"/>
            <a:ext cx="7597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Protecting</a:t>
            </a:r>
            <a:r>
              <a:rPr spc="25" dirty="0"/>
              <a:t> </a:t>
            </a:r>
            <a:r>
              <a:rPr spc="-5" dirty="0"/>
              <a:t>storage</a:t>
            </a:r>
            <a:r>
              <a:rPr spc="20" dirty="0"/>
              <a:t> </a:t>
            </a:r>
            <a:r>
              <a:rPr spc="-5" dirty="0"/>
              <a:t>media</a:t>
            </a:r>
            <a:r>
              <a:rPr spc="25" dirty="0"/>
              <a:t> </a:t>
            </a:r>
            <a:r>
              <a:rPr spc="-5" dirty="0"/>
              <a:t>from</a:t>
            </a:r>
            <a:r>
              <a:rPr spc="5" dirty="0"/>
              <a:t> </a:t>
            </a:r>
            <a:r>
              <a:rPr spc="-5" dirty="0"/>
              <a:t>failure</a:t>
            </a:r>
            <a:r>
              <a:rPr spc="15" dirty="0"/>
              <a:t> </a:t>
            </a:r>
            <a:r>
              <a:rPr spc="-5" dirty="0"/>
              <a:t>(Cont.)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6163" y="1053352"/>
            <a:ext cx="8220709" cy="45078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Copies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operation.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failure:</a:t>
            </a:r>
            <a:endParaRPr sz="20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615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inconsistent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blocks:</a:t>
            </a:r>
            <a:endParaRPr sz="18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725"/>
              </a:spcBef>
              <a:buClr>
                <a:srgbClr val="33CC33"/>
              </a:buClr>
              <a:buAutoNum type="arabicPeriod"/>
              <a:tabLst>
                <a:tab pos="1213485" algn="l"/>
                <a:tab pos="1214120" algn="l"/>
              </a:tabLst>
            </a:pPr>
            <a:r>
              <a:rPr sz="1800" i="1" spc="-5" dirty="0">
                <a:latin typeface="Arial"/>
                <a:cs typeface="Arial"/>
              </a:rPr>
              <a:t>Expensive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solution</a:t>
            </a:r>
            <a:r>
              <a:rPr sz="1800" spc="-10" dirty="0">
                <a:latin typeface="Arial MT"/>
                <a:cs typeface="Arial MT"/>
              </a:rPr>
              <a:t>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copies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every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  <a:p>
            <a:pPr marL="1213485" lvl="2" indent="-3435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AutoNum type="arabicPeriod"/>
              <a:tabLst>
                <a:tab pos="1213485" algn="l"/>
                <a:tab pos="1214120" algn="l"/>
              </a:tabLst>
            </a:pPr>
            <a:r>
              <a:rPr sz="1800" i="1" spc="-5" dirty="0">
                <a:latin typeface="Arial"/>
                <a:cs typeface="Arial"/>
              </a:rPr>
              <a:t>Better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solution</a:t>
            </a:r>
            <a:r>
              <a:rPr sz="1800" spc="-10" dirty="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1442085" marR="5080" lvl="3" indent="-2286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SzPct val="80555"/>
              <a:buChar char="•"/>
              <a:tabLst>
                <a:tab pos="1442085" algn="l"/>
                <a:tab pos="1442720" algn="l"/>
              </a:tabLst>
            </a:pP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in-progress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non-volatile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(Flash,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Non-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volatile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disk).</a:t>
            </a:r>
            <a:endParaRPr sz="1800">
              <a:latin typeface="Arial MT"/>
              <a:cs typeface="Arial MT"/>
            </a:endParaRPr>
          </a:p>
          <a:p>
            <a:pPr marL="1442085" marR="335280" lvl="3" indent="-2286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SzPct val="80555"/>
              <a:buFont typeface="Arial MT"/>
              <a:buChar char="•"/>
              <a:tabLst>
                <a:tab pos="1505585" algn="l"/>
                <a:tab pos="1506220" algn="l"/>
                <a:tab pos="5288280" algn="l"/>
              </a:tabLst>
            </a:pPr>
            <a:r>
              <a:rPr dirty="0"/>
              <a:t>	</a:t>
            </a:r>
            <a:r>
              <a:rPr sz="1800" spc="-5" dirty="0">
                <a:latin typeface="Arial MT"/>
                <a:cs typeface="Arial MT"/>
              </a:rPr>
              <a:t>Use this information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	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find blocks that may </a:t>
            </a:r>
            <a:r>
              <a:rPr sz="1800" spc="-10" dirty="0">
                <a:latin typeface="Arial MT"/>
                <a:cs typeface="Arial MT"/>
              </a:rPr>
              <a:t>be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inconsistent,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copies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these.</a:t>
            </a:r>
            <a:endParaRPr sz="1800">
              <a:latin typeface="Arial MT"/>
              <a:cs typeface="Arial MT"/>
            </a:endParaRPr>
          </a:p>
          <a:p>
            <a:pPr marL="1442085" lvl="3" indent="-229235">
              <a:lnSpc>
                <a:spcPct val="100000"/>
              </a:lnSpc>
              <a:spcBef>
                <a:spcPts val="760"/>
              </a:spcBef>
              <a:buClr>
                <a:srgbClr val="FF9900"/>
              </a:buClr>
              <a:buSzPct val="80555"/>
              <a:buChar char="•"/>
              <a:tabLst>
                <a:tab pos="1442085" algn="l"/>
                <a:tab pos="1442720" algn="l"/>
              </a:tabLst>
            </a:pP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hardware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RAID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812165" marR="164465" lvl="1" indent="-342900">
              <a:lnSpc>
                <a:spcPts val="2160"/>
              </a:lnSpc>
              <a:spcBef>
                <a:spcPts val="825"/>
              </a:spcBef>
              <a:buClr>
                <a:srgbClr val="FF9933"/>
              </a:buClr>
              <a:buSzPct val="108333"/>
              <a:buAutoNum type="arabicPeriod"/>
              <a:tabLst>
                <a:tab pos="812165" algn="l"/>
                <a:tab pos="812800" algn="l"/>
                <a:tab pos="5154295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either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inconsistent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detected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have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error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(bad </a:t>
            </a:r>
            <a:r>
              <a:rPr sz="1800" spc="-5" dirty="0">
                <a:latin typeface="Arial MT"/>
                <a:cs typeface="Arial MT"/>
              </a:rPr>
              <a:t> checksum),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overwrite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copy.	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spc="-5" dirty="0">
                <a:latin typeface="Arial MT"/>
                <a:cs typeface="Arial MT"/>
              </a:rPr>
              <a:t>both </a:t>
            </a:r>
            <a:r>
              <a:rPr sz="1800" spc="-10" dirty="0">
                <a:latin typeface="Arial MT"/>
                <a:cs typeface="Arial MT"/>
              </a:rPr>
              <a:t>have </a:t>
            </a:r>
            <a:r>
              <a:rPr sz="1800" spc="-5" dirty="0">
                <a:latin typeface="Arial MT"/>
                <a:cs typeface="Arial MT"/>
              </a:rPr>
              <a:t>no error, </a:t>
            </a:r>
            <a:r>
              <a:rPr sz="1800" spc="-10" dirty="0">
                <a:latin typeface="Arial MT"/>
                <a:cs typeface="Arial MT"/>
              </a:rPr>
              <a:t>but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overwrite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second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first block.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351" y="62483"/>
            <a:ext cx="705916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2000" y="168782"/>
            <a:ext cx="6548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20" dirty="0"/>
              <a:t> </a:t>
            </a:r>
            <a:r>
              <a:rPr sz="3200" spc="-5" dirty="0"/>
              <a:t>Recovery:</a:t>
            </a:r>
            <a:r>
              <a:rPr sz="3200" spc="-40" dirty="0"/>
              <a:t> </a:t>
            </a:r>
            <a:r>
              <a:rPr sz="3200" spc="-5" dirty="0"/>
              <a:t>Analysis</a:t>
            </a:r>
            <a:r>
              <a:rPr sz="3200" spc="-3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235315" cy="511556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b="1" spc="-10" dirty="0">
                <a:latin typeface="Arial"/>
                <a:cs typeface="Arial"/>
              </a:rPr>
              <a:t>Analysis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pass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(cont.)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Scans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</a:t>
            </a:r>
            <a:endParaRPr sz="2000">
              <a:latin typeface="Arial MT"/>
              <a:cs typeface="Arial MT"/>
            </a:endParaRPr>
          </a:p>
          <a:p>
            <a:pPr marL="756285" marR="81915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any</a:t>
            </a:r>
            <a:r>
              <a:rPr sz="1800" spc="-5" dirty="0">
                <a:latin typeface="Arial MT"/>
                <a:cs typeface="Arial MT"/>
              </a:rPr>
              <a:t>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spc="-5" dirty="0">
                <a:latin typeface="Arial MT"/>
                <a:cs typeface="Arial MT"/>
              </a:rPr>
              <a:t> for 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undo-list,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Whenever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update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found</a:t>
            </a:r>
            <a:endParaRPr sz="1800">
              <a:latin typeface="Arial MT"/>
              <a:cs typeface="Arial MT"/>
            </a:endParaRPr>
          </a:p>
          <a:p>
            <a:pPr marL="1099185" marR="5080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-10" dirty="0">
                <a:latin typeface="Arial MT"/>
                <a:cs typeface="Arial MT"/>
              </a:rPr>
              <a:t>DirtyPageTable,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RecLSN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LSN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update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 record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delete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Keeps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track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76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later</a:t>
            </a:r>
            <a:r>
              <a:rPr sz="1800" spc="-10" dirty="0">
                <a:latin typeface="Arial MT"/>
                <a:cs typeface="Arial MT"/>
              </a:rPr>
              <a:t> undo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pass: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RedoLSN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determines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start redo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pass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RecLSN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DirtyPageTable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used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minimize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undo-list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211" y="62484"/>
            <a:ext cx="396697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8892" y="168782"/>
            <a:ext cx="3457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40" dirty="0"/>
              <a:t> </a:t>
            </a:r>
            <a:r>
              <a:rPr sz="3200" spc="-5" dirty="0"/>
              <a:t>Redo</a:t>
            </a:r>
            <a:r>
              <a:rPr sz="3200" spc="-65" dirty="0"/>
              <a:t> </a:t>
            </a:r>
            <a:r>
              <a:rPr sz="3200" spc="-5" dirty="0"/>
              <a:t>Pass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227059" cy="441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marR="795655" indent="-3810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Redo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Pass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Repeats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history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replaying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every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already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follows:</a:t>
            </a:r>
            <a:endParaRPr sz="2000">
              <a:latin typeface="Arial MT"/>
              <a:cs typeface="Arial MT"/>
            </a:endParaRPr>
          </a:p>
          <a:p>
            <a:pPr marL="393700" marR="436245" indent="-3810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  <a:tab pos="3974465" algn="l"/>
              </a:tabLst>
            </a:pPr>
            <a:r>
              <a:rPr sz="2000" dirty="0">
                <a:latin typeface="Arial MT"/>
                <a:cs typeface="Arial MT"/>
              </a:rPr>
              <a:t>Scans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RedoLSN.	Whenever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found:</a:t>
            </a:r>
            <a:endParaRPr sz="2000">
              <a:latin typeface="Arial MT"/>
              <a:cs typeface="Arial MT"/>
            </a:endParaRPr>
          </a:p>
          <a:p>
            <a:pPr marL="812800" marR="5080" lvl="1" indent="-342900">
              <a:lnSpc>
                <a:spcPts val="2400"/>
              </a:lnSpc>
              <a:spcBef>
                <a:spcPts val="919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DirtyPageTable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LSN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less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 the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RecLSN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DirtyPageTable,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skip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812800" marR="174625" lvl="1" indent="-343535" algn="just">
              <a:lnSpc>
                <a:spcPts val="2400"/>
              </a:lnSpc>
              <a:spcBef>
                <a:spcPts val="840"/>
              </a:spcBef>
              <a:buClr>
                <a:srgbClr val="FF9933"/>
              </a:buClr>
              <a:buSzPct val="110000"/>
              <a:buAutoNum type="arabicPeriod"/>
              <a:tabLst>
                <a:tab pos="812800" algn="l"/>
              </a:tabLst>
            </a:pPr>
            <a:r>
              <a:rPr sz="2000" dirty="0">
                <a:latin typeface="Arial MT"/>
                <a:cs typeface="Arial MT"/>
              </a:rPr>
              <a:t>Otherwise </a:t>
            </a:r>
            <a:r>
              <a:rPr sz="2000" spc="-5" dirty="0">
                <a:latin typeface="Arial MT"/>
                <a:cs typeface="Arial MT"/>
              </a:rPr>
              <a:t>fetch </a:t>
            </a:r>
            <a:r>
              <a:rPr sz="2000" dirty="0">
                <a:latin typeface="Arial MT"/>
                <a:cs typeface="Arial MT"/>
              </a:rPr>
              <a:t>the page from disk.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 </a:t>
            </a:r>
            <a:r>
              <a:rPr sz="2000" dirty="0">
                <a:latin typeface="Arial MT"/>
                <a:cs typeface="Arial MT"/>
              </a:rPr>
              <a:t>the PageLSN of the page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fetched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less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LSN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812800" marR="31115" indent="-342900">
              <a:lnSpc>
                <a:spcPct val="100000"/>
              </a:lnSpc>
              <a:spcBef>
                <a:spcPts val="765"/>
              </a:spcBef>
              <a:tabLst>
                <a:tab pos="4409440" algn="l"/>
              </a:tabLst>
            </a:pPr>
            <a:r>
              <a:rPr sz="2000" dirty="0">
                <a:latin typeface="Arial MT"/>
                <a:cs typeface="Arial MT"/>
              </a:rPr>
              <a:t>NOTE: </a:t>
            </a:r>
            <a:r>
              <a:rPr sz="2000" spc="-5" dirty="0">
                <a:latin typeface="Arial MT"/>
                <a:cs typeface="Arial MT"/>
              </a:rPr>
              <a:t>if </a:t>
            </a:r>
            <a:r>
              <a:rPr sz="2000" dirty="0">
                <a:latin typeface="Arial MT"/>
                <a:cs typeface="Arial MT"/>
              </a:rPr>
              <a:t>either test </a:t>
            </a:r>
            <a:r>
              <a:rPr sz="2000" spc="-5" dirty="0">
                <a:latin typeface="Arial MT"/>
                <a:cs typeface="Arial MT"/>
              </a:rPr>
              <a:t>is negative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effects </a:t>
            </a:r>
            <a:r>
              <a:rPr sz="2000" dirty="0">
                <a:latin typeface="Arial MT"/>
                <a:cs typeface="Arial MT"/>
              </a:rPr>
              <a:t>of the log record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dirty="0">
                <a:latin typeface="Arial MT"/>
                <a:cs typeface="Arial MT"/>
              </a:rPr>
              <a:t> already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appeared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page.	First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avoids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fetching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disk!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7" y="62483"/>
            <a:ext cx="453237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5428" y="168782"/>
            <a:ext cx="4022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</a:t>
            </a:r>
            <a:r>
              <a:rPr sz="3200" spc="-40" dirty="0"/>
              <a:t> </a:t>
            </a:r>
            <a:r>
              <a:rPr sz="3200" dirty="0"/>
              <a:t>Undo</a:t>
            </a:r>
            <a:r>
              <a:rPr sz="3200" spc="-65" dirty="0"/>
              <a:t> </a:t>
            </a:r>
            <a:r>
              <a:rPr sz="3200" spc="-5" dirty="0"/>
              <a:t>Actions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0217"/>
            <a:ext cx="8232140" cy="39014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ts val="1939"/>
              </a:lnSpc>
              <a:spcBef>
                <a:spcPts val="79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Generate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CLR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(actions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performed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physicaly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physiologically).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53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  <a:tab pos="2077085" algn="l"/>
              </a:tabLst>
            </a:pPr>
            <a:r>
              <a:rPr sz="1800" spc="-5" dirty="0">
                <a:latin typeface="Arial MT"/>
                <a:cs typeface="Arial MT"/>
              </a:rPr>
              <a:t>CLR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	record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noted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5" dirty="0">
                <a:latin typeface="MS PGothic"/>
                <a:cs typeface="MS PGothic"/>
              </a:rPr>
              <a:t>’</a:t>
            </a:r>
            <a:r>
              <a:rPr sz="1800" spc="-55" dirty="0">
                <a:latin typeface="MS PGothic"/>
                <a:cs typeface="MS PGothic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below</a:t>
            </a:r>
            <a:endParaRPr sz="1800">
              <a:latin typeface="Arial MT"/>
              <a:cs typeface="Arial MT"/>
            </a:endParaRPr>
          </a:p>
          <a:p>
            <a:pPr marL="756285" marR="459740" lvl="1" indent="-287020">
              <a:lnSpc>
                <a:spcPts val="1939"/>
              </a:lnSpc>
              <a:spcBef>
                <a:spcPts val="77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UndoNextLSN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 CLR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the PrevLSN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update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51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10" dirty="0">
                <a:latin typeface="Arial MT"/>
                <a:cs typeface="Arial MT"/>
              </a:rPr>
              <a:t>Arrows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UndoNextLSN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ARIES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partial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rollback</a:t>
            </a:r>
            <a:endParaRPr sz="2000">
              <a:latin typeface="Arial MT"/>
              <a:cs typeface="Arial MT"/>
            </a:endParaRPr>
          </a:p>
          <a:p>
            <a:pPr marL="756285" marR="563245" lvl="1" indent="-287020">
              <a:lnSpc>
                <a:spcPts val="1939"/>
              </a:lnSpc>
              <a:spcBef>
                <a:spcPts val="80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e.g.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handle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just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enough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release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reqd.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locks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Figure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indicates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forward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</a:t>
            </a:r>
            <a:r>
              <a:rPr sz="1800" spc="-5" dirty="0">
                <a:latin typeface="Arial MT"/>
                <a:cs typeface="Arial MT"/>
              </a:rPr>
              <a:t> after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rollbacks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initially,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later</a:t>
            </a:r>
            <a:r>
              <a:rPr sz="1800" dirty="0">
                <a:latin typeface="Arial MT"/>
                <a:cs typeface="Arial MT"/>
              </a:rPr>
              <a:t> 5</a:t>
            </a:r>
            <a:r>
              <a:rPr sz="1800" spc="-10" dirty="0">
                <a:latin typeface="Arial MT"/>
                <a:cs typeface="Arial MT"/>
              </a:rPr>
              <a:t> 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6, then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rollback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3691" y="5245608"/>
            <a:ext cx="8560435" cy="1304925"/>
            <a:chOff x="583691" y="5245608"/>
            <a:chExt cx="8560435" cy="1304925"/>
          </a:xfrm>
        </p:grpSpPr>
        <p:sp>
          <p:nvSpPr>
            <p:cNvPr id="6" name="object 6"/>
            <p:cNvSpPr/>
            <p:nvPr/>
          </p:nvSpPr>
          <p:spPr>
            <a:xfrm>
              <a:off x="592835" y="5437632"/>
              <a:ext cx="8437245" cy="1905"/>
            </a:xfrm>
            <a:custGeom>
              <a:avLst/>
              <a:gdLst/>
              <a:ahLst/>
              <a:cxnLst/>
              <a:rect l="l" t="t" r="r" b="b"/>
              <a:pathLst>
                <a:path w="8437245" h="1904">
                  <a:moveTo>
                    <a:pt x="0" y="0"/>
                  </a:moveTo>
                  <a:lnTo>
                    <a:pt x="8436864" y="149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16989" y="5375630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25" y="0"/>
                  </a:moveTo>
                  <a:lnTo>
                    <a:pt x="0" y="126999"/>
                  </a:lnTo>
                  <a:lnTo>
                    <a:pt x="127012" y="635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1" y="5245608"/>
              <a:ext cx="7395972" cy="130450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2612" y="49144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0487" y="4951031"/>
            <a:ext cx="2382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  <a:tab pos="2161540" algn="l"/>
              </a:tabLst>
            </a:pPr>
            <a:r>
              <a:rPr sz="2400" dirty="0">
                <a:latin typeface="Times New Roman"/>
                <a:cs typeface="Times New Roman"/>
              </a:rPr>
              <a:t>2	3	4'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5661" y="4914455"/>
            <a:ext cx="248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0290" algn="l"/>
              </a:tabLst>
            </a:pPr>
            <a:r>
              <a:rPr sz="2400" dirty="0">
                <a:latin typeface="Times New Roman"/>
                <a:cs typeface="Times New Roman"/>
              </a:rPr>
              <a:t>4	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75210" y="4951031"/>
            <a:ext cx="172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3045" algn="l"/>
              </a:tabLst>
            </a:pPr>
            <a:r>
              <a:rPr sz="2400" dirty="0">
                <a:latin typeface="Times New Roman"/>
                <a:cs typeface="Times New Roman"/>
              </a:rPr>
              <a:t>6	5'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6611" y="5024183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73909" y="4968709"/>
            <a:ext cx="23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1'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491728" y="5262371"/>
            <a:ext cx="247015" cy="341630"/>
            <a:chOff x="8491728" y="5262371"/>
            <a:chExt cx="247015" cy="341630"/>
          </a:xfrm>
        </p:grpSpPr>
        <p:sp>
          <p:nvSpPr>
            <p:cNvPr id="16" name="object 16"/>
            <p:cNvSpPr/>
            <p:nvPr/>
          </p:nvSpPr>
          <p:spPr>
            <a:xfrm>
              <a:off x="8496300" y="5266943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118872" y="0"/>
                  </a:moveTo>
                  <a:lnTo>
                    <a:pt x="81301" y="8468"/>
                  </a:lnTo>
                  <a:lnTo>
                    <a:pt x="48669" y="32050"/>
                  </a:lnTo>
                  <a:lnTo>
                    <a:pt x="22936" y="68009"/>
                  </a:lnTo>
                  <a:lnTo>
                    <a:pt x="6060" y="113609"/>
                  </a:lnTo>
                  <a:lnTo>
                    <a:pt x="0" y="166115"/>
                  </a:lnTo>
                  <a:lnTo>
                    <a:pt x="6060" y="218622"/>
                  </a:lnTo>
                  <a:lnTo>
                    <a:pt x="22936" y="264222"/>
                  </a:lnTo>
                  <a:lnTo>
                    <a:pt x="48669" y="300181"/>
                  </a:lnTo>
                  <a:lnTo>
                    <a:pt x="81301" y="323763"/>
                  </a:lnTo>
                  <a:lnTo>
                    <a:pt x="118872" y="332231"/>
                  </a:lnTo>
                  <a:lnTo>
                    <a:pt x="156442" y="323763"/>
                  </a:lnTo>
                  <a:lnTo>
                    <a:pt x="189074" y="300181"/>
                  </a:lnTo>
                  <a:lnTo>
                    <a:pt x="214807" y="264222"/>
                  </a:lnTo>
                  <a:lnTo>
                    <a:pt x="231683" y="218622"/>
                  </a:lnTo>
                  <a:lnTo>
                    <a:pt x="237744" y="166115"/>
                  </a:lnTo>
                  <a:lnTo>
                    <a:pt x="231683" y="113609"/>
                  </a:lnTo>
                  <a:lnTo>
                    <a:pt x="214807" y="68009"/>
                  </a:lnTo>
                  <a:lnTo>
                    <a:pt x="189074" y="32050"/>
                  </a:lnTo>
                  <a:lnTo>
                    <a:pt x="156442" y="84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6300" y="5266943"/>
              <a:ext cx="238125" cy="332740"/>
            </a:xfrm>
            <a:custGeom>
              <a:avLst/>
              <a:gdLst/>
              <a:ahLst/>
              <a:cxnLst/>
              <a:rect l="l" t="t" r="r" b="b"/>
              <a:pathLst>
                <a:path w="238125" h="332739">
                  <a:moveTo>
                    <a:pt x="0" y="166115"/>
                  </a:moveTo>
                  <a:lnTo>
                    <a:pt x="6060" y="113609"/>
                  </a:lnTo>
                  <a:lnTo>
                    <a:pt x="22936" y="68009"/>
                  </a:lnTo>
                  <a:lnTo>
                    <a:pt x="48669" y="32050"/>
                  </a:lnTo>
                  <a:lnTo>
                    <a:pt x="81301" y="8468"/>
                  </a:lnTo>
                  <a:lnTo>
                    <a:pt x="118872" y="0"/>
                  </a:lnTo>
                  <a:lnTo>
                    <a:pt x="156442" y="8468"/>
                  </a:lnTo>
                  <a:lnTo>
                    <a:pt x="189074" y="32050"/>
                  </a:lnTo>
                  <a:lnTo>
                    <a:pt x="214807" y="68009"/>
                  </a:lnTo>
                  <a:lnTo>
                    <a:pt x="231683" y="113609"/>
                  </a:lnTo>
                  <a:lnTo>
                    <a:pt x="237744" y="166115"/>
                  </a:lnTo>
                  <a:lnTo>
                    <a:pt x="231683" y="218622"/>
                  </a:lnTo>
                  <a:lnTo>
                    <a:pt x="214807" y="264222"/>
                  </a:lnTo>
                  <a:lnTo>
                    <a:pt x="189074" y="300181"/>
                  </a:lnTo>
                  <a:lnTo>
                    <a:pt x="156442" y="323763"/>
                  </a:lnTo>
                  <a:lnTo>
                    <a:pt x="118872" y="332231"/>
                  </a:lnTo>
                  <a:lnTo>
                    <a:pt x="81301" y="323763"/>
                  </a:lnTo>
                  <a:lnTo>
                    <a:pt x="48669" y="300181"/>
                  </a:lnTo>
                  <a:lnTo>
                    <a:pt x="22936" y="264222"/>
                  </a:lnTo>
                  <a:lnTo>
                    <a:pt x="6060" y="218622"/>
                  </a:lnTo>
                  <a:lnTo>
                    <a:pt x="0" y="1661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35335" y="4858981"/>
            <a:ext cx="237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3920" algn="l"/>
              </a:tabLst>
            </a:pPr>
            <a:r>
              <a:rPr sz="2400" dirty="0">
                <a:latin typeface="Times New Roman"/>
                <a:cs typeface="Times New Roman"/>
              </a:rPr>
              <a:t>3'	</a:t>
            </a:r>
            <a:r>
              <a:rPr sz="3600" baseline="1157" dirty="0">
                <a:latin typeface="Times New Roman"/>
                <a:cs typeface="Times New Roman"/>
              </a:rPr>
              <a:t>6'</a:t>
            </a:r>
            <a:endParaRPr sz="3600" baseline="1157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963" y="62483"/>
            <a:ext cx="412394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9613" y="168782"/>
            <a:ext cx="3614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ARIES:</a:t>
            </a:r>
            <a:r>
              <a:rPr sz="3200" spc="-60" dirty="0"/>
              <a:t> </a:t>
            </a:r>
            <a:r>
              <a:rPr sz="3200" dirty="0"/>
              <a:t>Undo</a:t>
            </a:r>
            <a:r>
              <a:rPr sz="3200" spc="-70" dirty="0"/>
              <a:t> </a:t>
            </a:r>
            <a:r>
              <a:rPr sz="3200" spc="-5" dirty="0"/>
              <a:t>Pass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48305" y="908256"/>
            <a:ext cx="7960359" cy="51974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b="1" dirty="0">
                <a:latin typeface="Arial"/>
                <a:cs typeface="Arial"/>
              </a:rPr>
              <a:t>Undo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pass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Performs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backward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dirty="0">
                <a:latin typeface="Arial MT"/>
                <a:cs typeface="Arial MT"/>
              </a:rPr>
              <a:t> 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undo-list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Backward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optimized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skipping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unneeded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spc="-10" dirty="0">
                <a:latin typeface="Arial MT"/>
                <a:cs typeface="Arial MT"/>
              </a:rPr>
              <a:t>follows:</a:t>
            </a:r>
            <a:endParaRPr sz="1800">
              <a:latin typeface="Arial MT"/>
              <a:cs typeface="Arial MT"/>
            </a:endParaRPr>
          </a:p>
          <a:p>
            <a:pPr marL="1099185" marR="240029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10" dirty="0">
                <a:latin typeface="Arial MT"/>
                <a:cs typeface="Arial MT"/>
              </a:rPr>
              <a:t>Next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LSN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undone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each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LSN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found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pass.</a:t>
            </a:r>
            <a:endParaRPr sz="1800">
              <a:latin typeface="Arial MT"/>
              <a:cs typeface="Arial MT"/>
            </a:endParaRPr>
          </a:p>
          <a:p>
            <a:pPr marL="1099185" marR="87630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5" dirty="0">
                <a:latin typeface="Arial MT"/>
                <a:cs typeface="Arial MT"/>
              </a:rPr>
              <a:t>At </a:t>
            </a:r>
            <a:r>
              <a:rPr sz="1800" spc="-10" dirty="0">
                <a:latin typeface="Arial MT"/>
                <a:cs typeface="Arial MT"/>
              </a:rPr>
              <a:t>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step pick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largest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 LSNs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skip </a:t>
            </a:r>
            <a:r>
              <a:rPr sz="1800" spc="-10" dirty="0">
                <a:latin typeface="Arial MT"/>
                <a:cs typeface="Arial MT"/>
              </a:rPr>
              <a:t>back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1442085" marR="925194" lvl="3" indent="-22860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1800" spc="-5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ordinary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next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LSN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-10" dirty="0">
                <a:latin typeface="Arial MT"/>
                <a:cs typeface="Arial MT"/>
              </a:rPr>
              <a:t> undone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PrevLSN</a:t>
            </a:r>
            <a:r>
              <a:rPr sz="1800" spc="-10" dirty="0">
                <a:latin typeface="Arial MT"/>
                <a:cs typeface="Arial MT"/>
              </a:rPr>
              <a:t> noted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1442085" marR="189230" lvl="3" indent="-228600">
              <a:lnSpc>
                <a:spcPct val="100000"/>
              </a:lnSpc>
              <a:spcBef>
                <a:spcPts val="760"/>
              </a:spcBef>
              <a:buClr>
                <a:srgbClr val="FF9900"/>
              </a:buClr>
              <a:buChar char="•"/>
              <a:tabLst>
                <a:tab pos="1442085" algn="l"/>
                <a:tab pos="1442720" algn="l"/>
              </a:tabLst>
            </a:pPr>
            <a:r>
              <a:rPr sz="1800" spc="-5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compensation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(CLRs)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 </a:t>
            </a:r>
            <a:r>
              <a:rPr sz="1800" spc="-10" dirty="0">
                <a:latin typeface="Arial MT"/>
                <a:cs typeface="Arial MT"/>
              </a:rPr>
              <a:t>next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LSN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UndoNextLSN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noted</a:t>
            </a:r>
            <a:r>
              <a:rPr sz="1800" spc="-5" dirty="0">
                <a:latin typeface="Arial MT"/>
                <a:cs typeface="Arial MT"/>
              </a:rPr>
              <a:t>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log record</a:t>
            </a:r>
            <a:endParaRPr sz="1800">
              <a:latin typeface="Arial MT"/>
              <a:cs typeface="Arial MT"/>
            </a:endParaRPr>
          </a:p>
          <a:p>
            <a:pPr marL="1784985" marR="353695" lvl="4" indent="-228600">
              <a:lnSpc>
                <a:spcPct val="100000"/>
              </a:lnSpc>
              <a:spcBef>
                <a:spcPts val="755"/>
              </a:spcBef>
              <a:buClr>
                <a:srgbClr val="CC3300"/>
              </a:buClr>
              <a:buFont typeface="Wingdings"/>
              <a:buChar char=""/>
              <a:tabLst>
                <a:tab pos="1785620" algn="l"/>
              </a:tabLst>
            </a:pPr>
            <a:r>
              <a:rPr sz="1800" spc="-5" dirty="0">
                <a:latin typeface="Arial MT"/>
                <a:cs typeface="Arial MT"/>
              </a:rPr>
              <a:t>All </a:t>
            </a:r>
            <a:r>
              <a:rPr sz="1800" spc="-10" dirty="0">
                <a:latin typeface="Arial MT"/>
                <a:cs typeface="Arial MT"/>
              </a:rPr>
              <a:t>intervening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skipped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since 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would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have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undone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already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Undos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performed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described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6016" y="168782"/>
            <a:ext cx="5280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45" dirty="0"/>
              <a:t> </a:t>
            </a:r>
            <a:r>
              <a:rPr sz="3200" spc="-5" dirty="0"/>
              <a:t>Actions</a:t>
            </a:r>
            <a:r>
              <a:rPr sz="3200" spc="-50" dirty="0"/>
              <a:t> </a:t>
            </a:r>
            <a:r>
              <a:rPr sz="3200" spc="-5" dirty="0"/>
              <a:t>in</a:t>
            </a:r>
            <a:r>
              <a:rPr sz="3200" spc="-35" dirty="0"/>
              <a:t> </a:t>
            </a:r>
            <a:r>
              <a:rPr sz="3200" dirty="0"/>
              <a:t>ARIES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870203"/>
            <a:ext cx="5833871" cy="5693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304" y="62484"/>
            <a:ext cx="478078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1952" y="168782"/>
            <a:ext cx="42703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Other</a:t>
            </a:r>
            <a:r>
              <a:rPr sz="3200" spc="-55" dirty="0"/>
              <a:t> </a:t>
            </a:r>
            <a:r>
              <a:rPr sz="3200" dirty="0"/>
              <a:t>ARIES</a:t>
            </a:r>
            <a:r>
              <a:rPr sz="3200" spc="-40" dirty="0"/>
              <a:t> </a:t>
            </a:r>
            <a:r>
              <a:rPr sz="3200" spc="-5" dirty="0"/>
              <a:t>Features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7505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7505" algn="l"/>
                <a:tab pos="358140" algn="l"/>
              </a:tabLst>
            </a:pPr>
            <a:r>
              <a:rPr dirty="0"/>
              <a:t>Recovery</a:t>
            </a:r>
            <a:r>
              <a:rPr spc="-65" dirty="0"/>
              <a:t> </a:t>
            </a:r>
            <a:r>
              <a:rPr dirty="0"/>
              <a:t>Independence</a:t>
            </a:r>
          </a:p>
          <a:p>
            <a:pPr marL="758190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8825" algn="l"/>
                <a:tab pos="759460" algn="l"/>
              </a:tabLst>
            </a:pP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recovered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independently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others</a:t>
            </a:r>
            <a:endParaRPr sz="2000">
              <a:latin typeface="Arial MT"/>
              <a:cs typeface="Arial MT"/>
            </a:endParaRPr>
          </a:p>
          <a:p>
            <a:pPr marL="1101090" marR="621665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02360" algn="l"/>
              </a:tabLst>
            </a:pPr>
            <a:r>
              <a:rPr sz="2000" spc="-5" dirty="0">
                <a:latin typeface="Arial MT"/>
                <a:cs typeface="Arial MT"/>
              </a:rPr>
              <a:t>E.g.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 </a:t>
            </a:r>
            <a:r>
              <a:rPr sz="2000" dirty="0">
                <a:latin typeface="Arial MT"/>
                <a:cs typeface="Arial MT"/>
              </a:rPr>
              <a:t>they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backup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while other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  <a:p>
            <a:pPr marL="35750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7505" algn="l"/>
                <a:tab pos="358140" algn="l"/>
              </a:tabLst>
            </a:pPr>
            <a:r>
              <a:rPr spc="-5" dirty="0"/>
              <a:t>Savepoints:</a:t>
            </a:r>
          </a:p>
          <a:p>
            <a:pPr marL="758190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8825" algn="l"/>
                <a:tab pos="759460" algn="l"/>
              </a:tabLst>
            </a:pP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savepoints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savepoint</a:t>
            </a:r>
            <a:endParaRPr sz="2000">
              <a:latin typeface="Arial MT"/>
              <a:cs typeface="Arial MT"/>
            </a:endParaRPr>
          </a:p>
          <a:p>
            <a:pPr marL="1101090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02360" algn="l"/>
              </a:tabLst>
            </a:pPr>
            <a:r>
              <a:rPr sz="2000" dirty="0">
                <a:latin typeface="Arial MT"/>
                <a:cs typeface="Arial MT"/>
              </a:rPr>
              <a:t>Useful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endParaRPr sz="2000">
              <a:latin typeface="Arial MT"/>
              <a:cs typeface="Arial MT"/>
            </a:endParaRPr>
          </a:p>
          <a:p>
            <a:pPr marL="1101090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02360" algn="l"/>
              </a:tabLst>
            </a:pPr>
            <a:r>
              <a:rPr sz="2000" dirty="0">
                <a:latin typeface="Arial MT"/>
                <a:cs typeface="Arial MT"/>
              </a:rPr>
              <a:t>Also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rollback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enough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release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deadlock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0" y="62484"/>
            <a:ext cx="620115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1769" y="168782"/>
            <a:ext cx="56902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Other</a:t>
            </a:r>
            <a:r>
              <a:rPr sz="3200" spc="-35" dirty="0"/>
              <a:t> </a:t>
            </a:r>
            <a:r>
              <a:rPr sz="3200" dirty="0"/>
              <a:t>ARIES</a:t>
            </a:r>
            <a:r>
              <a:rPr sz="3200" spc="-15" dirty="0"/>
              <a:t> </a:t>
            </a:r>
            <a:r>
              <a:rPr sz="3200" spc="-5" dirty="0"/>
              <a:t>Features</a:t>
            </a:r>
            <a:r>
              <a:rPr sz="3200" spc="-40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8234045" cy="42005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Fine-grained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locking:</a:t>
            </a:r>
            <a:endParaRPr sz="2000">
              <a:latin typeface="Arial MT"/>
              <a:cs typeface="Arial MT"/>
            </a:endParaRPr>
          </a:p>
          <a:p>
            <a:pPr marL="756285" marR="457200" lvl="1" indent="-287020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Index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concurrency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algorithms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permit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tuple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locking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indices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  <a:p>
            <a:pPr marL="1099185" marR="466090" lvl="2" indent="-228600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logical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rather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earlier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  <a:tab pos="3191510" algn="l"/>
              </a:tabLst>
            </a:pP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optimizations:	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example: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Dirty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dirty="0">
                <a:latin typeface="Arial MT"/>
                <a:cs typeface="Arial MT"/>
              </a:rPr>
              <a:t> 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Arial MT"/>
                <a:cs typeface="Arial MT"/>
              </a:rPr>
              <a:t>prefetch</a:t>
            </a:r>
            <a:r>
              <a:rPr sz="20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Out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order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possible:</a:t>
            </a:r>
            <a:endParaRPr sz="2000">
              <a:latin typeface="Arial MT"/>
              <a:cs typeface="Arial MT"/>
            </a:endParaRPr>
          </a:p>
          <a:p>
            <a:pPr marL="1169035" marR="5080" lvl="2" indent="-29908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169035" algn="l"/>
                <a:tab pos="1169670" algn="l"/>
              </a:tabLst>
            </a:pPr>
            <a:r>
              <a:rPr sz="2000" dirty="0">
                <a:latin typeface="Arial MT"/>
                <a:cs typeface="Arial MT"/>
              </a:rPr>
              <a:t>redo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postponed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fetched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fetched.</a:t>
            </a:r>
            <a:endParaRPr sz="2000">
              <a:latin typeface="Arial MT"/>
              <a:cs typeface="Arial MT"/>
            </a:endParaRPr>
          </a:p>
          <a:p>
            <a:pPr marL="1099185" lvl="2" indent="-229235">
              <a:lnSpc>
                <a:spcPct val="100000"/>
              </a:lnSpc>
              <a:spcBef>
                <a:spcPts val="840"/>
              </a:spcBef>
              <a:buClr>
                <a:srgbClr val="33CC33"/>
              </a:buClr>
              <a:buFont typeface="Wingdings"/>
              <a:buChar char=""/>
              <a:tabLst>
                <a:tab pos="1099820" algn="l"/>
              </a:tabLst>
            </a:pPr>
            <a:r>
              <a:rPr sz="2000" dirty="0">
                <a:latin typeface="Arial MT"/>
                <a:cs typeface="Arial MT"/>
              </a:rPr>
              <a:t>Meanwhile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other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continue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processed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408" y="62483"/>
            <a:ext cx="768705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8088" y="168782"/>
            <a:ext cx="7173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Recovery</a:t>
            </a:r>
            <a:r>
              <a:rPr sz="3200" spc="-40" dirty="0"/>
              <a:t> </a:t>
            </a:r>
            <a:r>
              <a:rPr sz="3200" spc="-5" dirty="0"/>
              <a:t>in</a:t>
            </a:r>
            <a:r>
              <a:rPr sz="3200" spc="-30" dirty="0"/>
              <a:t> </a:t>
            </a:r>
            <a:r>
              <a:rPr sz="3200" spc="-5" dirty="0"/>
              <a:t>Main</a:t>
            </a:r>
            <a:r>
              <a:rPr sz="3200" spc="-20" dirty="0"/>
              <a:t> </a:t>
            </a:r>
            <a:r>
              <a:rPr sz="3200" spc="-5" dirty="0"/>
              <a:t>Memory</a:t>
            </a:r>
            <a:r>
              <a:rPr sz="3200" spc="-40" dirty="0"/>
              <a:t> </a:t>
            </a:r>
            <a:r>
              <a:rPr sz="3200" spc="-5" dirty="0"/>
              <a:t>Databases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7992109" cy="2707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2329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Normal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algorithms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main-memory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But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optimizations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possible</a:t>
            </a:r>
            <a:endParaRPr sz="20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redo-logging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indices: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indices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rebuilt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in-memory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No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committed data 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written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</a:t>
            </a:r>
            <a:endParaRPr sz="1800">
              <a:latin typeface="Arial MT"/>
              <a:cs typeface="Arial MT"/>
            </a:endParaRPr>
          </a:p>
          <a:p>
            <a:pPr marL="756285" marR="121285" lvl="1" indent="-28702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Parallel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large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amounts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in-memory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minimum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delay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7580" y="1110272"/>
            <a:ext cx="287655" cy="300990"/>
          </a:xfrm>
          <a:custGeom>
            <a:avLst/>
            <a:gdLst/>
            <a:ahLst/>
            <a:cxnLst/>
            <a:rect l="l" t="t" r="r" b="b"/>
            <a:pathLst>
              <a:path w="287655" h="300990">
                <a:moveTo>
                  <a:pt x="287559" y="300674"/>
                </a:moveTo>
                <a:lnTo>
                  <a:pt x="0" y="164001"/>
                </a:lnTo>
                <a:lnTo>
                  <a:pt x="0" y="136672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4225"/>
                </a:lnTo>
                <a:lnTo>
                  <a:pt x="287559" y="300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9903" y="1032839"/>
            <a:ext cx="520700" cy="542290"/>
          </a:xfrm>
          <a:custGeom>
            <a:avLst/>
            <a:gdLst/>
            <a:ahLst/>
            <a:cxnLst/>
            <a:rect l="l" t="t" r="r" b="b"/>
            <a:pathLst>
              <a:path w="520700" h="542290">
                <a:moveTo>
                  <a:pt x="346900" y="0"/>
                </a:moveTo>
                <a:lnTo>
                  <a:pt x="324078" y="0"/>
                </a:lnTo>
                <a:lnTo>
                  <a:pt x="178015" y="4546"/>
                </a:lnTo>
                <a:lnTo>
                  <a:pt x="54775" y="0"/>
                </a:lnTo>
                <a:lnTo>
                  <a:pt x="9131" y="0"/>
                </a:lnTo>
                <a:lnTo>
                  <a:pt x="8991" y="13665"/>
                </a:lnTo>
                <a:lnTo>
                  <a:pt x="7988" y="34163"/>
                </a:lnTo>
                <a:lnTo>
                  <a:pt x="5283" y="61493"/>
                </a:lnTo>
                <a:lnTo>
                  <a:pt x="0" y="95656"/>
                </a:lnTo>
                <a:lnTo>
                  <a:pt x="18262" y="95656"/>
                </a:lnTo>
                <a:lnTo>
                  <a:pt x="29667" y="50101"/>
                </a:lnTo>
                <a:lnTo>
                  <a:pt x="75311" y="27901"/>
                </a:lnTo>
                <a:lnTo>
                  <a:pt x="150634" y="27330"/>
                </a:lnTo>
                <a:lnTo>
                  <a:pt x="147129" y="58928"/>
                </a:lnTo>
                <a:lnTo>
                  <a:pt x="138430" y="127266"/>
                </a:lnTo>
                <a:lnTo>
                  <a:pt x="125590" y="203365"/>
                </a:lnTo>
                <a:lnTo>
                  <a:pt x="119253" y="239737"/>
                </a:lnTo>
                <a:lnTo>
                  <a:pt x="113753" y="273545"/>
                </a:lnTo>
                <a:lnTo>
                  <a:pt x="103492" y="332625"/>
                </a:lnTo>
                <a:lnTo>
                  <a:pt x="91287" y="378104"/>
                </a:lnTo>
                <a:lnTo>
                  <a:pt x="91287" y="382663"/>
                </a:lnTo>
                <a:lnTo>
                  <a:pt x="86728" y="387223"/>
                </a:lnTo>
                <a:lnTo>
                  <a:pt x="86728" y="391782"/>
                </a:lnTo>
                <a:lnTo>
                  <a:pt x="77597" y="391782"/>
                </a:lnTo>
                <a:lnTo>
                  <a:pt x="72466" y="394487"/>
                </a:lnTo>
                <a:lnTo>
                  <a:pt x="63906" y="396328"/>
                </a:lnTo>
                <a:lnTo>
                  <a:pt x="51917" y="398183"/>
                </a:lnTo>
                <a:lnTo>
                  <a:pt x="36512" y="400888"/>
                </a:lnTo>
                <a:lnTo>
                  <a:pt x="31953" y="414553"/>
                </a:lnTo>
                <a:lnTo>
                  <a:pt x="200837" y="414553"/>
                </a:lnTo>
                <a:lnTo>
                  <a:pt x="200837" y="400888"/>
                </a:lnTo>
                <a:lnTo>
                  <a:pt x="165468" y="396328"/>
                </a:lnTo>
                <a:lnTo>
                  <a:pt x="155905" y="394487"/>
                </a:lnTo>
                <a:lnTo>
                  <a:pt x="150634" y="391782"/>
                </a:lnTo>
                <a:lnTo>
                  <a:pt x="146062" y="391782"/>
                </a:lnTo>
                <a:lnTo>
                  <a:pt x="146126" y="378104"/>
                </a:lnTo>
                <a:lnTo>
                  <a:pt x="149910" y="327571"/>
                </a:lnTo>
                <a:lnTo>
                  <a:pt x="161188" y="262648"/>
                </a:lnTo>
                <a:lnTo>
                  <a:pt x="165468" y="236880"/>
                </a:lnTo>
                <a:lnTo>
                  <a:pt x="168033" y="217957"/>
                </a:lnTo>
                <a:lnTo>
                  <a:pt x="168884" y="205003"/>
                </a:lnTo>
                <a:lnTo>
                  <a:pt x="191706" y="95656"/>
                </a:lnTo>
                <a:lnTo>
                  <a:pt x="195059" y="70891"/>
                </a:lnTo>
                <a:lnTo>
                  <a:pt x="197980" y="51244"/>
                </a:lnTo>
                <a:lnTo>
                  <a:pt x="200050" y="36728"/>
                </a:lnTo>
                <a:lnTo>
                  <a:pt x="200837" y="27330"/>
                </a:lnTo>
                <a:lnTo>
                  <a:pt x="248767" y="27393"/>
                </a:lnTo>
                <a:lnTo>
                  <a:pt x="282994" y="27901"/>
                </a:lnTo>
                <a:lnTo>
                  <a:pt x="314883" y="49822"/>
                </a:lnTo>
                <a:lnTo>
                  <a:pt x="314947" y="95656"/>
                </a:lnTo>
                <a:lnTo>
                  <a:pt x="333209" y="95656"/>
                </a:lnTo>
                <a:lnTo>
                  <a:pt x="340055" y="39281"/>
                </a:lnTo>
                <a:lnTo>
                  <a:pt x="346036" y="4546"/>
                </a:lnTo>
                <a:lnTo>
                  <a:pt x="346900" y="0"/>
                </a:lnTo>
                <a:close/>
              </a:path>
              <a:path w="520700" h="542290">
                <a:moveTo>
                  <a:pt x="520344" y="382663"/>
                </a:moveTo>
                <a:lnTo>
                  <a:pt x="517499" y="338823"/>
                </a:lnTo>
                <a:lnTo>
                  <a:pt x="504304" y="291693"/>
                </a:lnTo>
                <a:lnTo>
                  <a:pt x="483831" y="263715"/>
                </a:lnTo>
                <a:lnTo>
                  <a:pt x="483831" y="400888"/>
                </a:lnTo>
                <a:lnTo>
                  <a:pt x="483755" y="421246"/>
                </a:lnTo>
                <a:lnTo>
                  <a:pt x="479272" y="473773"/>
                </a:lnTo>
                <a:lnTo>
                  <a:pt x="461010" y="514781"/>
                </a:lnTo>
                <a:lnTo>
                  <a:pt x="454088" y="520763"/>
                </a:lnTo>
                <a:lnTo>
                  <a:pt x="446747" y="525030"/>
                </a:lnTo>
                <a:lnTo>
                  <a:pt x="438543" y="527596"/>
                </a:lnTo>
                <a:lnTo>
                  <a:pt x="429056" y="528447"/>
                </a:lnTo>
                <a:lnTo>
                  <a:pt x="421500" y="527596"/>
                </a:lnTo>
                <a:lnTo>
                  <a:pt x="386270" y="497128"/>
                </a:lnTo>
                <a:lnTo>
                  <a:pt x="376212" y="452132"/>
                </a:lnTo>
                <a:lnTo>
                  <a:pt x="374281" y="400888"/>
                </a:lnTo>
                <a:lnTo>
                  <a:pt x="375145" y="360667"/>
                </a:lnTo>
                <a:lnTo>
                  <a:pt x="381990" y="304152"/>
                </a:lnTo>
                <a:lnTo>
                  <a:pt x="405091" y="268770"/>
                </a:lnTo>
                <a:lnTo>
                  <a:pt x="429056" y="264223"/>
                </a:lnTo>
                <a:lnTo>
                  <a:pt x="441896" y="266001"/>
                </a:lnTo>
                <a:lnTo>
                  <a:pt x="470141" y="296113"/>
                </a:lnTo>
                <a:lnTo>
                  <a:pt x="480415" y="338251"/>
                </a:lnTo>
                <a:lnTo>
                  <a:pt x="483831" y="400888"/>
                </a:lnTo>
                <a:lnTo>
                  <a:pt x="483831" y="263715"/>
                </a:lnTo>
                <a:lnTo>
                  <a:pt x="446532" y="246849"/>
                </a:lnTo>
                <a:lnTo>
                  <a:pt x="433628" y="245999"/>
                </a:lnTo>
                <a:lnTo>
                  <a:pt x="420712" y="246849"/>
                </a:lnTo>
                <a:lnTo>
                  <a:pt x="409092" y="249415"/>
                </a:lnTo>
                <a:lnTo>
                  <a:pt x="398322" y="253682"/>
                </a:lnTo>
                <a:lnTo>
                  <a:pt x="387985" y="259664"/>
                </a:lnTo>
                <a:lnTo>
                  <a:pt x="378498" y="264642"/>
                </a:lnTo>
                <a:lnTo>
                  <a:pt x="350037" y="304584"/>
                </a:lnTo>
                <a:lnTo>
                  <a:pt x="342341" y="346214"/>
                </a:lnTo>
                <a:lnTo>
                  <a:pt x="339699" y="360667"/>
                </a:lnTo>
                <a:lnTo>
                  <a:pt x="338340" y="376402"/>
                </a:lnTo>
                <a:lnTo>
                  <a:pt x="337845" y="392988"/>
                </a:lnTo>
                <a:lnTo>
                  <a:pt x="337845" y="423672"/>
                </a:lnTo>
                <a:lnTo>
                  <a:pt x="342341" y="464667"/>
                </a:lnTo>
                <a:lnTo>
                  <a:pt x="356031" y="505663"/>
                </a:lnTo>
                <a:lnTo>
                  <a:pt x="383413" y="533006"/>
                </a:lnTo>
                <a:lnTo>
                  <a:pt x="424497" y="542112"/>
                </a:lnTo>
                <a:lnTo>
                  <a:pt x="446747" y="540258"/>
                </a:lnTo>
                <a:lnTo>
                  <a:pt x="480974" y="522897"/>
                </a:lnTo>
                <a:lnTo>
                  <a:pt x="504939" y="482600"/>
                </a:lnTo>
                <a:lnTo>
                  <a:pt x="518642" y="421106"/>
                </a:lnTo>
                <a:lnTo>
                  <a:pt x="520344" y="382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9348" y="1073835"/>
            <a:ext cx="1470025" cy="382905"/>
          </a:xfrm>
          <a:custGeom>
            <a:avLst/>
            <a:gdLst/>
            <a:ahLst/>
            <a:cxnLst/>
            <a:rect l="l" t="t" r="r" b="b"/>
            <a:pathLst>
              <a:path w="1470025" h="382905">
                <a:moveTo>
                  <a:pt x="214528" y="282448"/>
                </a:moveTo>
                <a:lnTo>
                  <a:pt x="198551" y="241871"/>
                </a:lnTo>
                <a:lnTo>
                  <a:pt x="153479" y="218668"/>
                </a:lnTo>
                <a:lnTo>
                  <a:pt x="118668" y="209562"/>
                </a:lnTo>
                <a:lnTo>
                  <a:pt x="86715" y="200444"/>
                </a:lnTo>
                <a:lnTo>
                  <a:pt x="77597" y="200444"/>
                </a:lnTo>
                <a:lnTo>
                  <a:pt x="73025" y="195884"/>
                </a:lnTo>
                <a:lnTo>
                  <a:pt x="63893" y="191338"/>
                </a:lnTo>
                <a:lnTo>
                  <a:pt x="59334" y="191338"/>
                </a:lnTo>
                <a:lnTo>
                  <a:pt x="54775" y="186778"/>
                </a:lnTo>
                <a:lnTo>
                  <a:pt x="50203" y="177673"/>
                </a:lnTo>
                <a:lnTo>
                  <a:pt x="50203" y="173113"/>
                </a:lnTo>
                <a:lnTo>
                  <a:pt x="45643" y="168554"/>
                </a:lnTo>
                <a:lnTo>
                  <a:pt x="45643" y="159448"/>
                </a:lnTo>
                <a:lnTo>
                  <a:pt x="46431" y="152615"/>
                </a:lnTo>
                <a:lnTo>
                  <a:pt x="48488" y="145783"/>
                </a:lnTo>
                <a:lnTo>
                  <a:pt x="51422" y="138950"/>
                </a:lnTo>
                <a:lnTo>
                  <a:pt x="54775" y="132118"/>
                </a:lnTo>
                <a:lnTo>
                  <a:pt x="59334" y="127558"/>
                </a:lnTo>
                <a:lnTo>
                  <a:pt x="63893" y="118440"/>
                </a:lnTo>
                <a:lnTo>
                  <a:pt x="73025" y="118440"/>
                </a:lnTo>
                <a:lnTo>
                  <a:pt x="79946" y="115811"/>
                </a:lnTo>
                <a:lnTo>
                  <a:pt x="87287" y="114465"/>
                </a:lnTo>
                <a:lnTo>
                  <a:pt x="95491" y="113957"/>
                </a:lnTo>
                <a:lnTo>
                  <a:pt x="104978" y="113893"/>
                </a:lnTo>
                <a:lnTo>
                  <a:pt x="112534" y="113957"/>
                </a:lnTo>
                <a:lnTo>
                  <a:pt x="150050" y="125272"/>
                </a:lnTo>
                <a:lnTo>
                  <a:pt x="159753" y="132118"/>
                </a:lnTo>
                <a:lnTo>
                  <a:pt x="168884" y="136664"/>
                </a:lnTo>
                <a:lnTo>
                  <a:pt x="168884" y="141224"/>
                </a:lnTo>
                <a:lnTo>
                  <a:pt x="173443" y="145783"/>
                </a:lnTo>
                <a:lnTo>
                  <a:pt x="173443" y="173113"/>
                </a:lnTo>
                <a:lnTo>
                  <a:pt x="191706" y="173113"/>
                </a:lnTo>
                <a:lnTo>
                  <a:pt x="191770" y="150977"/>
                </a:lnTo>
                <a:lnTo>
                  <a:pt x="192278" y="132676"/>
                </a:lnTo>
                <a:lnTo>
                  <a:pt x="193624" y="118656"/>
                </a:lnTo>
                <a:lnTo>
                  <a:pt x="196265" y="109334"/>
                </a:lnTo>
                <a:lnTo>
                  <a:pt x="191706" y="104775"/>
                </a:lnTo>
                <a:lnTo>
                  <a:pt x="184708" y="104000"/>
                </a:lnTo>
                <a:lnTo>
                  <a:pt x="176872" y="101930"/>
                </a:lnTo>
                <a:lnTo>
                  <a:pt x="167309" y="99009"/>
                </a:lnTo>
                <a:lnTo>
                  <a:pt x="155194" y="95669"/>
                </a:lnTo>
                <a:lnTo>
                  <a:pt x="144919" y="93027"/>
                </a:lnTo>
                <a:lnTo>
                  <a:pt x="134645" y="91681"/>
                </a:lnTo>
                <a:lnTo>
                  <a:pt x="124383" y="91186"/>
                </a:lnTo>
                <a:lnTo>
                  <a:pt x="114109" y="91109"/>
                </a:lnTo>
                <a:lnTo>
                  <a:pt x="91071" y="92748"/>
                </a:lnTo>
                <a:lnTo>
                  <a:pt x="51841" y="104559"/>
                </a:lnTo>
                <a:lnTo>
                  <a:pt x="11976" y="142367"/>
                </a:lnTo>
                <a:lnTo>
                  <a:pt x="4559" y="177673"/>
                </a:lnTo>
                <a:lnTo>
                  <a:pt x="4635" y="185216"/>
                </a:lnTo>
                <a:lnTo>
                  <a:pt x="21323" y="226212"/>
                </a:lnTo>
                <a:lnTo>
                  <a:pt x="33515" y="235750"/>
                </a:lnTo>
                <a:lnTo>
                  <a:pt x="44069" y="242582"/>
                </a:lnTo>
                <a:lnTo>
                  <a:pt x="50203" y="245999"/>
                </a:lnTo>
                <a:lnTo>
                  <a:pt x="57912" y="246786"/>
                </a:lnTo>
                <a:lnTo>
                  <a:pt x="67322" y="248843"/>
                </a:lnTo>
                <a:lnTo>
                  <a:pt x="91287" y="255117"/>
                </a:lnTo>
                <a:lnTo>
                  <a:pt x="109397" y="258533"/>
                </a:lnTo>
                <a:lnTo>
                  <a:pt x="123240" y="261950"/>
                </a:lnTo>
                <a:lnTo>
                  <a:pt x="160108" y="279031"/>
                </a:lnTo>
                <a:lnTo>
                  <a:pt x="168884" y="291553"/>
                </a:lnTo>
                <a:lnTo>
                  <a:pt x="168884" y="305219"/>
                </a:lnTo>
                <a:lnTo>
                  <a:pt x="150622" y="346227"/>
                </a:lnTo>
                <a:lnTo>
                  <a:pt x="115963" y="362877"/>
                </a:lnTo>
                <a:lnTo>
                  <a:pt x="100418" y="364451"/>
                </a:lnTo>
                <a:lnTo>
                  <a:pt x="90068" y="363664"/>
                </a:lnTo>
                <a:lnTo>
                  <a:pt x="45351" y="349211"/>
                </a:lnTo>
                <a:lnTo>
                  <a:pt x="23393" y="312064"/>
                </a:lnTo>
                <a:lnTo>
                  <a:pt x="22821" y="291553"/>
                </a:lnTo>
                <a:lnTo>
                  <a:pt x="18249" y="287007"/>
                </a:lnTo>
                <a:lnTo>
                  <a:pt x="9131" y="287007"/>
                </a:lnTo>
                <a:lnTo>
                  <a:pt x="4559" y="291553"/>
                </a:lnTo>
                <a:lnTo>
                  <a:pt x="4559" y="341668"/>
                </a:lnTo>
                <a:lnTo>
                  <a:pt x="0" y="346227"/>
                </a:lnTo>
                <a:lnTo>
                  <a:pt x="0" y="368998"/>
                </a:lnTo>
                <a:lnTo>
                  <a:pt x="10337" y="372351"/>
                </a:lnTo>
                <a:lnTo>
                  <a:pt x="21107" y="375272"/>
                </a:lnTo>
                <a:lnTo>
                  <a:pt x="32727" y="377329"/>
                </a:lnTo>
                <a:lnTo>
                  <a:pt x="45643" y="378117"/>
                </a:lnTo>
                <a:lnTo>
                  <a:pt x="59194" y="380746"/>
                </a:lnTo>
                <a:lnTo>
                  <a:pt x="71882" y="382104"/>
                </a:lnTo>
                <a:lnTo>
                  <a:pt x="82867" y="382600"/>
                </a:lnTo>
                <a:lnTo>
                  <a:pt x="91287" y="382676"/>
                </a:lnTo>
                <a:lnTo>
                  <a:pt x="117030" y="380961"/>
                </a:lnTo>
                <a:lnTo>
                  <a:pt x="159969" y="367296"/>
                </a:lnTo>
                <a:lnTo>
                  <a:pt x="193344" y="340106"/>
                </a:lnTo>
                <a:lnTo>
                  <a:pt x="212026" y="302806"/>
                </a:lnTo>
                <a:lnTo>
                  <a:pt x="214528" y="282448"/>
                </a:lnTo>
                <a:close/>
              </a:path>
              <a:path w="1470025" h="382905">
                <a:moveTo>
                  <a:pt x="429056" y="113893"/>
                </a:moveTo>
                <a:lnTo>
                  <a:pt x="342328" y="113893"/>
                </a:lnTo>
                <a:lnTo>
                  <a:pt x="345033" y="73812"/>
                </a:lnTo>
                <a:lnTo>
                  <a:pt x="346887" y="42710"/>
                </a:lnTo>
                <a:lnTo>
                  <a:pt x="348742" y="20993"/>
                </a:lnTo>
                <a:lnTo>
                  <a:pt x="351459" y="9105"/>
                </a:lnTo>
                <a:lnTo>
                  <a:pt x="342328" y="0"/>
                </a:lnTo>
                <a:lnTo>
                  <a:pt x="331914" y="6756"/>
                </a:lnTo>
                <a:lnTo>
                  <a:pt x="320649" y="13093"/>
                </a:lnTo>
                <a:lnTo>
                  <a:pt x="307670" y="18580"/>
                </a:lnTo>
                <a:lnTo>
                  <a:pt x="292125" y="22783"/>
                </a:lnTo>
                <a:lnTo>
                  <a:pt x="294754" y="33807"/>
                </a:lnTo>
                <a:lnTo>
                  <a:pt x="296113" y="52959"/>
                </a:lnTo>
                <a:lnTo>
                  <a:pt x="296608" y="79794"/>
                </a:lnTo>
                <a:lnTo>
                  <a:pt x="296684" y="113893"/>
                </a:lnTo>
                <a:lnTo>
                  <a:pt x="286346" y="117373"/>
                </a:lnTo>
                <a:lnTo>
                  <a:pt x="275577" y="121297"/>
                </a:lnTo>
                <a:lnTo>
                  <a:pt x="263944" y="126060"/>
                </a:lnTo>
                <a:lnTo>
                  <a:pt x="251040" y="132118"/>
                </a:lnTo>
                <a:lnTo>
                  <a:pt x="246481" y="136664"/>
                </a:lnTo>
                <a:lnTo>
                  <a:pt x="246481" y="141224"/>
                </a:lnTo>
                <a:lnTo>
                  <a:pt x="251040" y="145783"/>
                </a:lnTo>
                <a:lnTo>
                  <a:pt x="292125" y="145783"/>
                </a:lnTo>
                <a:lnTo>
                  <a:pt x="292125" y="314337"/>
                </a:lnTo>
                <a:lnTo>
                  <a:pt x="296329" y="343522"/>
                </a:lnTo>
                <a:lnTo>
                  <a:pt x="308660" y="363308"/>
                </a:lnTo>
                <a:lnTo>
                  <a:pt x="328701" y="374561"/>
                </a:lnTo>
                <a:lnTo>
                  <a:pt x="356019" y="378117"/>
                </a:lnTo>
                <a:lnTo>
                  <a:pt x="365506" y="378040"/>
                </a:lnTo>
                <a:lnTo>
                  <a:pt x="373710" y="377545"/>
                </a:lnTo>
                <a:lnTo>
                  <a:pt x="381050" y="376199"/>
                </a:lnTo>
                <a:lnTo>
                  <a:pt x="387972" y="373557"/>
                </a:lnTo>
                <a:lnTo>
                  <a:pt x="400735" y="361530"/>
                </a:lnTo>
                <a:lnTo>
                  <a:pt x="411365" y="352488"/>
                </a:lnTo>
                <a:lnTo>
                  <a:pt x="419430" y="346011"/>
                </a:lnTo>
                <a:lnTo>
                  <a:pt x="424484" y="341668"/>
                </a:lnTo>
                <a:lnTo>
                  <a:pt x="415366" y="332562"/>
                </a:lnTo>
                <a:lnTo>
                  <a:pt x="407733" y="337832"/>
                </a:lnTo>
                <a:lnTo>
                  <a:pt x="398818" y="340525"/>
                </a:lnTo>
                <a:lnTo>
                  <a:pt x="389039" y="341528"/>
                </a:lnTo>
                <a:lnTo>
                  <a:pt x="378841" y="341668"/>
                </a:lnTo>
                <a:lnTo>
                  <a:pt x="360591" y="341668"/>
                </a:lnTo>
                <a:lnTo>
                  <a:pt x="356019" y="337108"/>
                </a:lnTo>
                <a:lnTo>
                  <a:pt x="350672" y="332917"/>
                </a:lnTo>
                <a:lnTo>
                  <a:pt x="347459" y="327431"/>
                </a:lnTo>
                <a:lnTo>
                  <a:pt x="345109" y="321094"/>
                </a:lnTo>
                <a:lnTo>
                  <a:pt x="342328" y="314337"/>
                </a:lnTo>
                <a:lnTo>
                  <a:pt x="342328" y="141224"/>
                </a:lnTo>
                <a:lnTo>
                  <a:pt x="419925" y="141224"/>
                </a:lnTo>
                <a:lnTo>
                  <a:pt x="429056" y="113893"/>
                </a:lnTo>
                <a:close/>
              </a:path>
              <a:path w="1470025" h="382905">
                <a:moveTo>
                  <a:pt x="721182" y="359892"/>
                </a:moveTo>
                <a:lnTo>
                  <a:pt x="716610" y="359892"/>
                </a:lnTo>
                <a:lnTo>
                  <a:pt x="702919" y="355333"/>
                </a:lnTo>
                <a:lnTo>
                  <a:pt x="684657" y="355333"/>
                </a:lnTo>
                <a:lnTo>
                  <a:pt x="684657" y="350786"/>
                </a:lnTo>
                <a:lnTo>
                  <a:pt x="680097" y="346227"/>
                </a:lnTo>
                <a:lnTo>
                  <a:pt x="680097" y="323443"/>
                </a:lnTo>
                <a:lnTo>
                  <a:pt x="680097" y="218668"/>
                </a:lnTo>
                <a:lnTo>
                  <a:pt x="679996" y="173113"/>
                </a:lnTo>
                <a:lnTo>
                  <a:pt x="665975" y="127203"/>
                </a:lnTo>
                <a:lnTo>
                  <a:pt x="627888" y="98793"/>
                </a:lnTo>
                <a:lnTo>
                  <a:pt x="584250" y="91109"/>
                </a:lnTo>
                <a:lnTo>
                  <a:pt x="559562" y="93675"/>
                </a:lnTo>
                <a:lnTo>
                  <a:pt x="534035" y="101358"/>
                </a:lnTo>
                <a:lnTo>
                  <a:pt x="508508" y="114173"/>
                </a:lnTo>
                <a:lnTo>
                  <a:pt x="483831" y="132118"/>
                </a:lnTo>
                <a:lnTo>
                  <a:pt x="483831" y="173113"/>
                </a:lnTo>
                <a:lnTo>
                  <a:pt x="497522" y="173113"/>
                </a:lnTo>
                <a:lnTo>
                  <a:pt x="503580" y="157810"/>
                </a:lnTo>
                <a:lnTo>
                  <a:pt x="508355" y="146354"/>
                </a:lnTo>
                <a:lnTo>
                  <a:pt x="512279" y="139153"/>
                </a:lnTo>
                <a:lnTo>
                  <a:pt x="515772" y="136664"/>
                </a:lnTo>
                <a:lnTo>
                  <a:pt x="520344" y="132118"/>
                </a:lnTo>
                <a:lnTo>
                  <a:pt x="561428" y="122999"/>
                </a:lnTo>
                <a:lnTo>
                  <a:pt x="576973" y="123926"/>
                </a:lnTo>
                <a:lnTo>
                  <a:pt x="611632" y="141224"/>
                </a:lnTo>
                <a:lnTo>
                  <a:pt x="632815" y="181584"/>
                </a:lnTo>
                <a:lnTo>
                  <a:pt x="634453" y="200444"/>
                </a:lnTo>
                <a:lnTo>
                  <a:pt x="634453" y="218668"/>
                </a:lnTo>
                <a:lnTo>
                  <a:pt x="634453" y="300672"/>
                </a:lnTo>
                <a:lnTo>
                  <a:pt x="613981" y="319316"/>
                </a:lnTo>
                <a:lnTo>
                  <a:pt x="593940" y="333692"/>
                </a:lnTo>
                <a:lnTo>
                  <a:pt x="574763" y="342950"/>
                </a:lnTo>
                <a:lnTo>
                  <a:pt x="556856" y="346227"/>
                </a:lnTo>
                <a:lnTo>
                  <a:pt x="536244" y="342950"/>
                </a:lnTo>
                <a:lnTo>
                  <a:pt x="522058" y="333692"/>
                </a:lnTo>
                <a:lnTo>
                  <a:pt x="513854" y="319316"/>
                </a:lnTo>
                <a:lnTo>
                  <a:pt x="511213" y="300672"/>
                </a:lnTo>
                <a:lnTo>
                  <a:pt x="512140" y="284505"/>
                </a:lnTo>
                <a:lnTo>
                  <a:pt x="529475" y="250558"/>
                </a:lnTo>
                <a:lnTo>
                  <a:pt x="564845" y="234607"/>
                </a:lnTo>
                <a:lnTo>
                  <a:pt x="634453" y="218668"/>
                </a:lnTo>
                <a:lnTo>
                  <a:pt x="634453" y="200444"/>
                </a:lnTo>
                <a:lnTo>
                  <a:pt x="578827" y="210769"/>
                </a:lnTo>
                <a:lnTo>
                  <a:pt x="535178" y="221513"/>
                </a:lnTo>
                <a:lnTo>
                  <a:pt x="483831" y="245999"/>
                </a:lnTo>
                <a:lnTo>
                  <a:pt x="458152" y="290207"/>
                </a:lnTo>
                <a:lnTo>
                  <a:pt x="456438" y="309778"/>
                </a:lnTo>
                <a:lnTo>
                  <a:pt x="457225" y="319963"/>
                </a:lnTo>
                <a:lnTo>
                  <a:pt x="475843" y="361607"/>
                </a:lnTo>
                <a:lnTo>
                  <a:pt x="510070" y="379818"/>
                </a:lnTo>
                <a:lnTo>
                  <a:pt x="534035" y="382676"/>
                </a:lnTo>
                <a:lnTo>
                  <a:pt x="541591" y="381889"/>
                </a:lnTo>
                <a:lnTo>
                  <a:pt x="550011" y="379818"/>
                </a:lnTo>
                <a:lnTo>
                  <a:pt x="558431" y="376910"/>
                </a:lnTo>
                <a:lnTo>
                  <a:pt x="565988" y="373557"/>
                </a:lnTo>
                <a:lnTo>
                  <a:pt x="603326" y="346227"/>
                </a:lnTo>
                <a:lnTo>
                  <a:pt x="634453" y="323443"/>
                </a:lnTo>
                <a:lnTo>
                  <a:pt x="629894" y="368998"/>
                </a:lnTo>
                <a:lnTo>
                  <a:pt x="634453" y="373557"/>
                </a:lnTo>
                <a:lnTo>
                  <a:pt x="721182" y="373557"/>
                </a:lnTo>
                <a:lnTo>
                  <a:pt x="721182" y="359892"/>
                </a:lnTo>
                <a:close/>
              </a:path>
              <a:path w="1470025" h="382905">
                <a:moveTo>
                  <a:pt x="963091" y="100228"/>
                </a:moveTo>
                <a:lnTo>
                  <a:pt x="956246" y="96875"/>
                </a:lnTo>
                <a:lnTo>
                  <a:pt x="949401" y="93954"/>
                </a:lnTo>
                <a:lnTo>
                  <a:pt x="942555" y="91897"/>
                </a:lnTo>
                <a:lnTo>
                  <a:pt x="935710" y="91109"/>
                </a:lnTo>
                <a:lnTo>
                  <a:pt x="931138" y="91109"/>
                </a:lnTo>
                <a:lnTo>
                  <a:pt x="922007" y="95669"/>
                </a:lnTo>
                <a:lnTo>
                  <a:pt x="912888" y="95669"/>
                </a:lnTo>
                <a:lnTo>
                  <a:pt x="908316" y="100228"/>
                </a:lnTo>
                <a:lnTo>
                  <a:pt x="899185" y="104775"/>
                </a:lnTo>
                <a:lnTo>
                  <a:pt x="894626" y="109334"/>
                </a:lnTo>
                <a:lnTo>
                  <a:pt x="890485" y="112826"/>
                </a:lnTo>
                <a:lnTo>
                  <a:pt x="885494" y="116738"/>
                </a:lnTo>
                <a:lnTo>
                  <a:pt x="880503" y="121500"/>
                </a:lnTo>
                <a:lnTo>
                  <a:pt x="876363" y="127558"/>
                </a:lnTo>
                <a:lnTo>
                  <a:pt x="853541" y="159448"/>
                </a:lnTo>
                <a:lnTo>
                  <a:pt x="853541" y="95669"/>
                </a:lnTo>
                <a:lnTo>
                  <a:pt x="848982" y="91109"/>
                </a:lnTo>
                <a:lnTo>
                  <a:pt x="830148" y="99796"/>
                </a:lnTo>
                <a:lnTo>
                  <a:pt x="807897" y="105918"/>
                </a:lnTo>
                <a:lnTo>
                  <a:pt x="782231" y="110324"/>
                </a:lnTo>
                <a:lnTo>
                  <a:pt x="753135" y="113893"/>
                </a:lnTo>
                <a:lnTo>
                  <a:pt x="753135" y="132118"/>
                </a:lnTo>
                <a:lnTo>
                  <a:pt x="794207" y="132118"/>
                </a:lnTo>
                <a:lnTo>
                  <a:pt x="794207" y="136664"/>
                </a:lnTo>
                <a:lnTo>
                  <a:pt x="798779" y="136664"/>
                </a:lnTo>
                <a:lnTo>
                  <a:pt x="798779" y="141224"/>
                </a:lnTo>
                <a:lnTo>
                  <a:pt x="799490" y="145491"/>
                </a:lnTo>
                <a:lnTo>
                  <a:pt x="801052" y="151472"/>
                </a:lnTo>
                <a:lnTo>
                  <a:pt x="802627" y="159156"/>
                </a:lnTo>
                <a:lnTo>
                  <a:pt x="803338" y="168554"/>
                </a:lnTo>
                <a:lnTo>
                  <a:pt x="803338" y="305219"/>
                </a:lnTo>
                <a:lnTo>
                  <a:pt x="800696" y="318604"/>
                </a:lnTo>
                <a:lnTo>
                  <a:pt x="799338" y="326859"/>
                </a:lnTo>
                <a:lnTo>
                  <a:pt x="798842" y="333413"/>
                </a:lnTo>
                <a:lnTo>
                  <a:pt x="798779" y="350786"/>
                </a:lnTo>
                <a:lnTo>
                  <a:pt x="794207" y="350786"/>
                </a:lnTo>
                <a:lnTo>
                  <a:pt x="794207" y="355333"/>
                </a:lnTo>
                <a:lnTo>
                  <a:pt x="789647" y="355333"/>
                </a:lnTo>
                <a:lnTo>
                  <a:pt x="785291" y="355409"/>
                </a:lnTo>
                <a:lnTo>
                  <a:pt x="778802" y="355904"/>
                </a:lnTo>
                <a:lnTo>
                  <a:pt x="769747" y="357263"/>
                </a:lnTo>
                <a:lnTo>
                  <a:pt x="757694" y="359892"/>
                </a:lnTo>
                <a:lnTo>
                  <a:pt x="753135" y="359892"/>
                </a:lnTo>
                <a:lnTo>
                  <a:pt x="753135" y="373557"/>
                </a:lnTo>
                <a:lnTo>
                  <a:pt x="912888" y="373557"/>
                </a:lnTo>
                <a:lnTo>
                  <a:pt x="912888" y="359892"/>
                </a:lnTo>
                <a:lnTo>
                  <a:pt x="908316" y="359892"/>
                </a:lnTo>
                <a:lnTo>
                  <a:pt x="892911" y="357263"/>
                </a:lnTo>
                <a:lnTo>
                  <a:pt x="880935" y="355904"/>
                </a:lnTo>
                <a:lnTo>
                  <a:pt x="872375" y="355409"/>
                </a:lnTo>
                <a:lnTo>
                  <a:pt x="867244" y="355333"/>
                </a:lnTo>
                <a:lnTo>
                  <a:pt x="862672" y="355333"/>
                </a:lnTo>
                <a:lnTo>
                  <a:pt x="858113" y="350786"/>
                </a:lnTo>
                <a:lnTo>
                  <a:pt x="858113" y="346227"/>
                </a:lnTo>
                <a:lnTo>
                  <a:pt x="855472" y="341096"/>
                </a:lnTo>
                <a:lnTo>
                  <a:pt x="854113" y="332562"/>
                </a:lnTo>
                <a:lnTo>
                  <a:pt x="853617" y="320598"/>
                </a:lnTo>
                <a:lnTo>
                  <a:pt x="853617" y="214896"/>
                </a:lnTo>
                <a:lnTo>
                  <a:pt x="854113" y="203288"/>
                </a:lnTo>
                <a:lnTo>
                  <a:pt x="855472" y="192544"/>
                </a:lnTo>
                <a:lnTo>
                  <a:pt x="858113" y="182219"/>
                </a:lnTo>
                <a:lnTo>
                  <a:pt x="859675" y="175387"/>
                </a:lnTo>
                <a:lnTo>
                  <a:pt x="863815" y="168554"/>
                </a:lnTo>
                <a:lnTo>
                  <a:pt x="869670" y="161721"/>
                </a:lnTo>
                <a:lnTo>
                  <a:pt x="871905" y="159448"/>
                </a:lnTo>
                <a:lnTo>
                  <a:pt x="876363" y="154889"/>
                </a:lnTo>
                <a:lnTo>
                  <a:pt x="883285" y="149618"/>
                </a:lnTo>
                <a:lnTo>
                  <a:pt x="890638" y="146913"/>
                </a:lnTo>
                <a:lnTo>
                  <a:pt x="898829" y="145923"/>
                </a:lnTo>
                <a:lnTo>
                  <a:pt x="908316" y="145783"/>
                </a:lnTo>
                <a:lnTo>
                  <a:pt x="918514" y="147421"/>
                </a:lnTo>
                <a:lnTo>
                  <a:pt x="928293" y="152044"/>
                </a:lnTo>
                <a:lnTo>
                  <a:pt x="937209" y="159232"/>
                </a:lnTo>
                <a:lnTo>
                  <a:pt x="944829" y="168554"/>
                </a:lnTo>
                <a:lnTo>
                  <a:pt x="958532" y="168554"/>
                </a:lnTo>
                <a:lnTo>
                  <a:pt x="960450" y="119875"/>
                </a:lnTo>
                <a:lnTo>
                  <a:pt x="963091" y="100228"/>
                </a:lnTo>
                <a:close/>
              </a:path>
              <a:path w="1470025" h="382905">
                <a:moveTo>
                  <a:pt x="1168488" y="113893"/>
                </a:moveTo>
                <a:lnTo>
                  <a:pt x="1086332" y="113893"/>
                </a:lnTo>
                <a:lnTo>
                  <a:pt x="1087043" y="73812"/>
                </a:lnTo>
                <a:lnTo>
                  <a:pt x="1088618" y="42710"/>
                </a:lnTo>
                <a:lnTo>
                  <a:pt x="1090180" y="20993"/>
                </a:lnTo>
                <a:lnTo>
                  <a:pt x="1090891" y="9105"/>
                </a:lnTo>
                <a:lnTo>
                  <a:pt x="1086332" y="0"/>
                </a:lnTo>
                <a:lnTo>
                  <a:pt x="1075283" y="6756"/>
                </a:lnTo>
                <a:lnTo>
                  <a:pt x="1062939" y="13093"/>
                </a:lnTo>
                <a:lnTo>
                  <a:pt x="1049743" y="18580"/>
                </a:lnTo>
                <a:lnTo>
                  <a:pt x="1036129" y="22783"/>
                </a:lnTo>
                <a:lnTo>
                  <a:pt x="1036129" y="113893"/>
                </a:lnTo>
                <a:lnTo>
                  <a:pt x="1028420" y="117373"/>
                </a:lnTo>
                <a:lnTo>
                  <a:pt x="1019009" y="121297"/>
                </a:lnTo>
                <a:lnTo>
                  <a:pt x="1007884" y="126060"/>
                </a:lnTo>
                <a:lnTo>
                  <a:pt x="995045" y="132118"/>
                </a:lnTo>
                <a:lnTo>
                  <a:pt x="990485" y="136664"/>
                </a:lnTo>
                <a:lnTo>
                  <a:pt x="990485" y="141224"/>
                </a:lnTo>
                <a:lnTo>
                  <a:pt x="995045" y="145783"/>
                </a:lnTo>
                <a:lnTo>
                  <a:pt x="1036129" y="145783"/>
                </a:lnTo>
                <a:lnTo>
                  <a:pt x="1036129" y="314337"/>
                </a:lnTo>
                <a:lnTo>
                  <a:pt x="1039685" y="343522"/>
                </a:lnTo>
                <a:lnTo>
                  <a:pt x="1050963" y="363308"/>
                </a:lnTo>
                <a:lnTo>
                  <a:pt x="1070787" y="374561"/>
                </a:lnTo>
                <a:lnTo>
                  <a:pt x="1100023" y="378117"/>
                </a:lnTo>
                <a:lnTo>
                  <a:pt x="1107592" y="378040"/>
                </a:lnTo>
                <a:lnTo>
                  <a:pt x="1115999" y="377545"/>
                </a:lnTo>
                <a:lnTo>
                  <a:pt x="1124419" y="376199"/>
                </a:lnTo>
                <a:lnTo>
                  <a:pt x="1131976" y="373557"/>
                </a:lnTo>
                <a:lnTo>
                  <a:pt x="1163929" y="341668"/>
                </a:lnTo>
                <a:lnTo>
                  <a:pt x="1159370" y="332562"/>
                </a:lnTo>
                <a:lnTo>
                  <a:pt x="1149807" y="337832"/>
                </a:lnTo>
                <a:lnTo>
                  <a:pt x="1141107" y="340525"/>
                </a:lnTo>
                <a:lnTo>
                  <a:pt x="1132408" y="341528"/>
                </a:lnTo>
                <a:lnTo>
                  <a:pt x="1122845" y="341668"/>
                </a:lnTo>
                <a:lnTo>
                  <a:pt x="1113434" y="341604"/>
                </a:lnTo>
                <a:lnTo>
                  <a:pt x="1086332" y="323443"/>
                </a:lnTo>
                <a:lnTo>
                  <a:pt x="1086332" y="314337"/>
                </a:lnTo>
                <a:lnTo>
                  <a:pt x="1085621" y="306438"/>
                </a:lnTo>
                <a:lnTo>
                  <a:pt x="1084046" y="295541"/>
                </a:lnTo>
                <a:lnTo>
                  <a:pt x="1082484" y="280377"/>
                </a:lnTo>
                <a:lnTo>
                  <a:pt x="1081773" y="259664"/>
                </a:lnTo>
                <a:lnTo>
                  <a:pt x="1086332" y="141224"/>
                </a:lnTo>
                <a:lnTo>
                  <a:pt x="1163929" y="141224"/>
                </a:lnTo>
                <a:lnTo>
                  <a:pt x="1168488" y="113893"/>
                </a:lnTo>
                <a:close/>
              </a:path>
              <a:path w="1470025" h="382905">
                <a:moveTo>
                  <a:pt x="1469745" y="173113"/>
                </a:moveTo>
                <a:lnTo>
                  <a:pt x="1182192" y="36449"/>
                </a:lnTo>
                <a:lnTo>
                  <a:pt x="1182192" y="72885"/>
                </a:lnTo>
                <a:lnTo>
                  <a:pt x="1424101" y="186778"/>
                </a:lnTo>
                <a:lnTo>
                  <a:pt x="1182192" y="300672"/>
                </a:lnTo>
                <a:lnTo>
                  <a:pt x="1182192" y="337108"/>
                </a:lnTo>
                <a:lnTo>
                  <a:pt x="1469745" y="200444"/>
                </a:lnTo>
                <a:lnTo>
                  <a:pt x="1469745" y="173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7581" y="1839171"/>
            <a:ext cx="287655" cy="300990"/>
          </a:xfrm>
          <a:custGeom>
            <a:avLst/>
            <a:gdLst/>
            <a:ahLst/>
            <a:cxnLst/>
            <a:rect l="l" t="t" r="r" b="b"/>
            <a:pathLst>
              <a:path w="287655" h="300989">
                <a:moveTo>
                  <a:pt x="287559" y="300670"/>
                </a:moveTo>
                <a:lnTo>
                  <a:pt x="0" y="164001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4225"/>
                </a:lnTo>
                <a:lnTo>
                  <a:pt x="287559" y="300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79903" y="1761731"/>
            <a:ext cx="520700" cy="542290"/>
          </a:xfrm>
          <a:custGeom>
            <a:avLst/>
            <a:gdLst/>
            <a:ahLst/>
            <a:cxnLst/>
            <a:rect l="l" t="t" r="r" b="b"/>
            <a:pathLst>
              <a:path w="520700" h="542289">
                <a:moveTo>
                  <a:pt x="346900" y="0"/>
                </a:moveTo>
                <a:lnTo>
                  <a:pt x="324078" y="0"/>
                </a:lnTo>
                <a:lnTo>
                  <a:pt x="178015" y="4559"/>
                </a:lnTo>
                <a:lnTo>
                  <a:pt x="54775" y="0"/>
                </a:lnTo>
                <a:lnTo>
                  <a:pt x="9131" y="0"/>
                </a:lnTo>
                <a:lnTo>
                  <a:pt x="8991" y="13665"/>
                </a:lnTo>
                <a:lnTo>
                  <a:pt x="7988" y="34163"/>
                </a:lnTo>
                <a:lnTo>
                  <a:pt x="5283" y="61506"/>
                </a:lnTo>
                <a:lnTo>
                  <a:pt x="0" y="95669"/>
                </a:lnTo>
                <a:lnTo>
                  <a:pt x="18262" y="95669"/>
                </a:lnTo>
                <a:lnTo>
                  <a:pt x="29667" y="50114"/>
                </a:lnTo>
                <a:lnTo>
                  <a:pt x="75323" y="27901"/>
                </a:lnTo>
                <a:lnTo>
                  <a:pt x="150634" y="27330"/>
                </a:lnTo>
                <a:lnTo>
                  <a:pt x="147142" y="58940"/>
                </a:lnTo>
                <a:lnTo>
                  <a:pt x="138430" y="127279"/>
                </a:lnTo>
                <a:lnTo>
                  <a:pt x="125603" y="203365"/>
                </a:lnTo>
                <a:lnTo>
                  <a:pt x="119253" y="239737"/>
                </a:lnTo>
                <a:lnTo>
                  <a:pt x="113753" y="273545"/>
                </a:lnTo>
                <a:lnTo>
                  <a:pt x="103492" y="332625"/>
                </a:lnTo>
                <a:lnTo>
                  <a:pt x="91287" y="378117"/>
                </a:lnTo>
                <a:lnTo>
                  <a:pt x="91287" y="382676"/>
                </a:lnTo>
                <a:lnTo>
                  <a:pt x="86728" y="387223"/>
                </a:lnTo>
                <a:lnTo>
                  <a:pt x="86728" y="391782"/>
                </a:lnTo>
                <a:lnTo>
                  <a:pt x="77597" y="391782"/>
                </a:lnTo>
                <a:lnTo>
                  <a:pt x="72466" y="394487"/>
                </a:lnTo>
                <a:lnTo>
                  <a:pt x="63906" y="396341"/>
                </a:lnTo>
                <a:lnTo>
                  <a:pt x="51930" y="398195"/>
                </a:lnTo>
                <a:lnTo>
                  <a:pt x="36525" y="400900"/>
                </a:lnTo>
                <a:lnTo>
                  <a:pt x="31953" y="414566"/>
                </a:lnTo>
                <a:lnTo>
                  <a:pt x="200837" y="414566"/>
                </a:lnTo>
                <a:lnTo>
                  <a:pt x="200837" y="400900"/>
                </a:lnTo>
                <a:lnTo>
                  <a:pt x="165468" y="396341"/>
                </a:lnTo>
                <a:lnTo>
                  <a:pt x="155905" y="394487"/>
                </a:lnTo>
                <a:lnTo>
                  <a:pt x="150634" y="391782"/>
                </a:lnTo>
                <a:lnTo>
                  <a:pt x="146062" y="391782"/>
                </a:lnTo>
                <a:lnTo>
                  <a:pt x="146126" y="378117"/>
                </a:lnTo>
                <a:lnTo>
                  <a:pt x="149923" y="327583"/>
                </a:lnTo>
                <a:lnTo>
                  <a:pt x="161188" y="262661"/>
                </a:lnTo>
                <a:lnTo>
                  <a:pt x="165468" y="236893"/>
                </a:lnTo>
                <a:lnTo>
                  <a:pt x="168033" y="217957"/>
                </a:lnTo>
                <a:lnTo>
                  <a:pt x="168884" y="205003"/>
                </a:lnTo>
                <a:lnTo>
                  <a:pt x="191706" y="95669"/>
                </a:lnTo>
                <a:lnTo>
                  <a:pt x="195059" y="70891"/>
                </a:lnTo>
                <a:lnTo>
                  <a:pt x="197993" y="51257"/>
                </a:lnTo>
                <a:lnTo>
                  <a:pt x="200050" y="36728"/>
                </a:lnTo>
                <a:lnTo>
                  <a:pt x="200837" y="27330"/>
                </a:lnTo>
                <a:lnTo>
                  <a:pt x="248767" y="27406"/>
                </a:lnTo>
                <a:lnTo>
                  <a:pt x="282994" y="27901"/>
                </a:lnTo>
                <a:lnTo>
                  <a:pt x="314883" y="49822"/>
                </a:lnTo>
                <a:lnTo>
                  <a:pt x="314947" y="95669"/>
                </a:lnTo>
                <a:lnTo>
                  <a:pt x="333209" y="95669"/>
                </a:lnTo>
                <a:lnTo>
                  <a:pt x="340055" y="39293"/>
                </a:lnTo>
                <a:lnTo>
                  <a:pt x="346036" y="4559"/>
                </a:lnTo>
                <a:lnTo>
                  <a:pt x="346900" y="0"/>
                </a:lnTo>
                <a:close/>
              </a:path>
              <a:path w="520700" h="542289">
                <a:moveTo>
                  <a:pt x="520344" y="382676"/>
                </a:moveTo>
                <a:lnTo>
                  <a:pt x="517499" y="338823"/>
                </a:lnTo>
                <a:lnTo>
                  <a:pt x="504304" y="291706"/>
                </a:lnTo>
                <a:lnTo>
                  <a:pt x="483831" y="263715"/>
                </a:lnTo>
                <a:lnTo>
                  <a:pt x="483831" y="400900"/>
                </a:lnTo>
                <a:lnTo>
                  <a:pt x="483768" y="421246"/>
                </a:lnTo>
                <a:lnTo>
                  <a:pt x="479272" y="473786"/>
                </a:lnTo>
                <a:lnTo>
                  <a:pt x="461010" y="514781"/>
                </a:lnTo>
                <a:lnTo>
                  <a:pt x="454101" y="520763"/>
                </a:lnTo>
                <a:lnTo>
                  <a:pt x="446747" y="525030"/>
                </a:lnTo>
                <a:lnTo>
                  <a:pt x="438543" y="527596"/>
                </a:lnTo>
                <a:lnTo>
                  <a:pt x="429056" y="528447"/>
                </a:lnTo>
                <a:lnTo>
                  <a:pt x="421500" y="527596"/>
                </a:lnTo>
                <a:lnTo>
                  <a:pt x="386270" y="497128"/>
                </a:lnTo>
                <a:lnTo>
                  <a:pt x="376212" y="452145"/>
                </a:lnTo>
                <a:lnTo>
                  <a:pt x="374294" y="400900"/>
                </a:lnTo>
                <a:lnTo>
                  <a:pt x="375145" y="360680"/>
                </a:lnTo>
                <a:lnTo>
                  <a:pt x="381990" y="304165"/>
                </a:lnTo>
                <a:lnTo>
                  <a:pt x="405104" y="268782"/>
                </a:lnTo>
                <a:lnTo>
                  <a:pt x="429056" y="264223"/>
                </a:lnTo>
                <a:lnTo>
                  <a:pt x="441896" y="266001"/>
                </a:lnTo>
                <a:lnTo>
                  <a:pt x="470141" y="296113"/>
                </a:lnTo>
                <a:lnTo>
                  <a:pt x="480415" y="338251"/>
                </a:lnTo>
                <a:lnTo>
                  <a:pt x="483831" y="400900"/>
                </a:lnTo>
                <a:lnTo>
                  <a:pt x="483831" y="263715"/>
                </a:lnTo>
                <a:lnTo>
                  <a:pt x="446532" y="246862"/>
                </a:lnTo>
                <a:lnTo>
                  <a:pt x="433628" y="245999"/>
                </a:lnTo>
                <a:lnTo>
                  <a:pt x="420712" y="246862"/>
                </a:lnTo>
                <a:lnTo>
                  <a:pt x="409092" y="249415"/>
                </a:lnTo>
                <a:lnTo>
                  <a:pt x="398322" y="253695"/>
                </a:lnTo>
                <a:lnTo>
                  <a:pt x="387985" y="259676"/>
                </a:lnTo>
                <a:lnTo>
                  <a:pt x="378498" y="264655"/>
                </a:lnTo>
                <a:lnTo>
                  <a:pt x="350037" y="304584"/>
                </a:lnTo>
                <a:lnTo>
                  <a:pt x="342341" y="346227"/>
                </a:lnTo>
                <a:lnTo>
                  <a:pt x="339699" y="360680"/>
                </a:lnTo>
                <a:lnTo>
                  <a:pt x="338340" y="376402"/>
                </a:lnTo>
                <a:lnTo>
                  <a:pt x="337845" y="392988"/>
                </a:lnTo>
                <a:lnTo>
                  <a:pt x="337845" y="423672"/>
                </a:lnTo>
                <a:lnTo>
                  <a:pt x="342341" y="464667"/>
                </a:lnTo>
                <a:lnTo>
                  <a:pt x="356031" y="505675"/>
                </a:lnTo>
                <a:lnTo>
                  <a:pt x="383413" y="533006"/>
                </a:lnTo>
                <a:lnTo>
                  <a:pt x="424497" y="542124"/>
                </a:lnTo>
                <a:lnTo>
                  <a:pt x="446747" y="540270"/>
                </a:lnTo>
                <a:lnTo>
                  <a:pt x="465582" y="534149"/>
                </a:lnTo>
                <a:lnTo>
                  <a:pt x="473379" y="528447"/>
                </a:lnTo>
                <a:lnTo>
                  <a:pt x="480987" y="522897"/>
                </a:lnTo>
                <a:lnTo>
                  <a:pt x="492963" y="505675"/>
                </a:lnTo>
                <a:lnTo>
                  <a:pt x="504939" y="482612"/>
                </a:lnTo>
                <a:lnTo>
                  <a:pt x="513499" y="454418"/>
                </a:lnTo>
                <a:lnTo>
                  <a:pt x="518642" y="421106"/>
                </a:lnTo>
                <a:lnTo>
                  <a:pt x="520344" y="382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0678" y="2098841"/>
            <a:ext cx="123239" cy="16855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57121" y="1757170"/>
            <a:ext cx="561975" cy="510540"/>
            <a:chOff x="3457121" y="1757170"/>
            <a:chExt cx="561975" cy="510540"/>
          </a:xfrm>
        </p:grpSpPr>
        <p:sp>
          <p:nvSpPr>
            <p:cNvPr id="9" name="object 9"/>
            <p:cNvSpPr/>
            <p:nvPr/>
          </p:nvSpPr>
          <p:spPr>
            <a:xfrm>
              <a:off x="3457121" y="1757170"/>
              <a:ext cx="415925" cy="419734"/>
            </a:xfrm>
            <a:custGeom>
              <a:avLst/>
              <a:gdLst/>
              <a:ahLst/>
              <a:cxnLst/>
              <a:rect l="l" t="t" r="r" b="b"/>
              <a:pathLst>
                <a:path w="415925" h="419735">
                  <a:moveTo>
                    <a:pt x="127804" y="405449"/>
                  </a:moveTo>
                  <a:lnTo>
                    <a:pt x="4564" y="405449"/>
                  </a:lnTo>
                  <a:lnTo>
                    <a:pt x="22822" y="400893"/>
                  </a:lnTo>
                  <a:lnTo>
                    <a:pt x="31951" y="400893"/>
                  </a:lnTo>
                  <a:lnTo>
                    <a:pt x="31951" y="396338"/>
                  </a:lnTo>
                  <a:lnTo>
                    <a:pt x="36515" y="396338"/>
                  </a:lnTo>
                  <a:lnTo>
                    <a:pt x="36515" y="391782"/>
                  </a:lnTo>
                  <a:lnTo>
                    <a:pt x="41079" y="391782"/>
                  </a:lnTo>
                  <a:lnTo>
                    <a:pt x="50208" y="373559"/>
                  </a:lnTo>
                  <a:lnTo>
                    <a:pt x="57055" y="365872"/>
                  </a:lnTo>
                  <a:lnTo>
                    <a:pt x="63902" y="356476"/>
                  </a:lnTo>
                  <a:lnTo>
                    <a:pt x="70824" y="345229"/>
                  </a:lnTo>
                  <a:lnTo>
                    <a:pt x="77595" y="332559"/>
                  </a:lnTo>
                  <a:lnTo>
                    <a:pt x="82159" y="323448"/>
                  </a:lnTo>
                  <a:lnTo>
                    <a:pt x="287559" y="0"/>
                  </a:lnTo>
                  <a:lnTo>
                    <a:pt x="314946" y="0"/>
                  </a:lnTo>
                  <a:lnTo>
                    <a:pt x="323314" y="59222"/>
                  </a:lnTo>
                  <a:lnTo>
                    <a:pt x="278430" y="59222"/>
                  </a:lnTo>
                  <a:lnTo>
                    <a:pt x="173448" y="232336"/>
                  </a:lnTo>
                  <a:lnTo>
                    <a:pt x="347774" y="232336"/>
                  </a:lnTo>
                  <a:lnTo>
                    <a:pt x="350993" y="255114"/>
                  </a:lnTo>
                  <a:lnTo>
                    <a:pt x="159755" y="255114"/>
                  </a:lnTo>
                  <a:lnTo>
                    <a:pt x="114110" y="323448"/>
                  </a:lnTo>
                  <a:lnTo>
                    <a:pt x="112541" y="328430"/>
                  </a:lnTo>
                  <a:lnTo>
                    <a:pt x="108405" y="335976"/>
                  </a:lnTo>
                  <a:lnTo>
                    <a:pt x="102462" y="345372"/>
                  </a:lnTo>
                  <a:lnTo>
                    <a:pt x="95853" y="355337"/>
                  </a:lnTo>
                  <a:lnTo>
                    <a:pt x="91787" y="367295"/>
                  </a:lnTo>
                  <a:lnTo>
                    <a:pt x="87294" y="375837"/>
                  </a:lnTo>
                  <a:lnTo>
                    <a:pt x="83657" y="380962"/>
                  </a:lnTo>
                  <a:lnTo>
                    <a:pt x="82159" y="382671"/>
                  </a:lnTo>
                  <a:lnTo>
                    <a:pt x="82159" y="396338"/>
                  </a:lnTo>
                  <a:lnTo>
                    <a:pt x="86724" y="400893"/>
                  </a:lnTo>
                  <a:lnTo>
                    <a:pt x="91859" y="400964"/>
                  </a:lnTo>
                  <a:lnTo>
                    <a:pt x="100417" y="401463"/>
                  </a:lnTo>
                  <a:lnTo>
                    <a:pt x="112399" y="402815"/>
                  </a:lnTo>
                  <a:lnTo>
                    <a:pt x="127804" y="405449"/>
                  </a:lnTo>
                  <a:close/>
                </a:path>
                <a:path w="415925" h="419735">
                  <a:moveTo>
                    <a:pt x="347774" y="232336"/>
                  </a:moveTo>
                  <a:lnTo>
                    <a:pt x="301252" y="232336"/>
                  </a:lnTo>
                  <a:lnTo>
                    <a:pt x="278430" y="59222"/>
                  </a:lnTo>
                  <a:lnTo>
                    <a:pt x="323314" y="59222"/>
                  </a:lnTo>
                  <a:lnTo>
                    <a:pt x="347774" y="232336"/>
                  </a:lnTo>
                  <a:close/>
                </a:path>
                <a:path w="415925" h="419735">
                  <a:moveTo>
                    <a:pt x="415363" y="419116"/>
                  </a:moveTo>
                  <a:lnTo>
                    <a:pt x="269301" y="419116"/>
                  </a:lnTo>
                  <a:lnTo>
                    <a:pt x="269301" y="405449"/>
                  </a:lnTo>
                  <a:lnTo>
                    <a:pt x="273866" y="405449"/>
                  </a:lnTo>
                  <a:lnTo>
                    <a:pt x="289271" y="402815"/>
                  </a:lnTo>
                  <a:lnTo>
                    <a:pt x="301252" y="401463"/>
                  </a:lnTo>
                  <a:lnTo>
                    <a:pt x="309811" y="400964"/>
                  </a:lnTo>
                  <a:lnTo>
                    <a:pt x="314946" y="400893"/>
                  </a:lnTo>
                  <a:lnTo>
                    <a:pt x="319510" y="396338"/>
                  </a:lnTo>
                  <a:lnTo>
                    <a:pt x="319413" y="375837"/>
                  </a:lnTo>
                  <a:lnTo>
                    <a:pt x="318939" y="367865"/>
                  </a:lnTo>
                  <a:lnTo>
                    <a:pt x="317584" y="357757"/>
                  </a:lnTo>
                  <a:lnTo>
                    <a:pt x="314946" y="341670"/>
                  </a:lnTo>
                  <a:lnTo>
                    <a:pt x="305817" y="255114"/>
                  </a:lnTo>
                  <a:lnTo>
                    <a:pt x="350993" y="255114"/>
                  </a:lnTo>
                  <a:lnTo>
                    <a:pt x="365154" y="355337"/>
                  </a:lnTo>
                  <a:lnTo>
                    <a:pt x="365868" y="370000"/>
                  </a:lnTo>
                  <a:lnTo>
                    <a:pt x="367437" y="380393"/>
                  </a:lnTo>
                  <a:lnTo>
                    <a:pt x="369006" y="387369"/>
                  </a:lnTo>
                  <a:lnTo>
                    <a:pt x="369719" y="391782"/>
                  </a:lnTo>
                  <a:lnTo>
                    <a:pt x="378848" y="400893"/>
                  </a:lnTo>
                  <a:lnTo>
                    <a:pt x="383412" y="400893"/>
                  </a:lnTo>
                  <a:lnTo>
                    <a:pt x="387763" y="400964"/>
                  </a:lnTo>
                  <a:lnTo>
                    <a:pt x="394253" y="401463"/>
                  </a:lnTo>
                  <a:lnTo>
                    <a:pt x="403310" y="402815"/>
                  </a:lnTo>
                  <a:lnTo>
                    <a:pt x="415363" y="405449"/>
                  </a:lnTo>
                  <a:lnTo>
                    <a:pt x="415363" y="419116"/>
                  </a:lnTo>
                  <a:close/>
                </a:path>
                <a:path w="415925" h="419735">
                  <a:moveTo>
                    <a:pt x="127804" y="419116"/>
                  </a:moveTo>
                  <a:lnTo>
                    <a:pt x="0" y="419116"/>
                  </a:lnTo>
                  <a:lnTo>
                    <a:pt x="0" y="405449"/>
                  </a:lnTo>
                  <a:lnTo>
                    <a:pt x="132368" y="405449"/>
                  </a:lnTo>
                  <a:lnTo>
                    <a:pt x="127804" y="419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07" y="2103396"/>
              <a:ext cx="123239" cy="16400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392831" y="1757170"/>
            <a:ext cx="214629" cy="419734"/>
          </a:xfrm>
          <a:custGeom>
            <a:avLst/>
            <a:gdLst/>
            <a:ahLst/>
            <a:cxnLst/>
            <a:rect l="l" t="t" r="r" b="b"/>
            <a:pathLst>
              <a:path w="214629" h="419735">
                <a:moveTo>
                  <a:pt x="9128" y="86556"/>
                </a:moveTo>
                <a:lnTo>
                  <a:pt x="4564" y="86556"/>
                </a:lnTo>
                <a:lnTo>
                  <a:pt x="0" y="59222"/>
                </a:lnTo>
                <a:lnTo>
                  <a:pt x="4564" y="59222"/>
                </a:lnTo>
                <a:lnTo>
                  <a:pt x="19826" y="54952"/>
                </a:lnTo>
                <a:lnTo>
                  <a:pt x="37656" y="48972"/>
                </a:lnTo>
                <a:lnTo>
                  <a:pt x="57198" y="41285"/>
                </a:lnTo>
                <a:lnTo>
                  <a:pt x="77595" y="31889"/>
                </a:lnTo>
                <a:lnTo>
                  <a:pt x="118675" y="14236"/>
                </a:lnTo>
                <a:lnTo>
                  <a:pt x="134080" y="6904"/>
                </a:lnTo>
                <a:lnTo>
                  <a:pt x="146061" y="0"/>
                </a:lnTo>
                <a:lnTo>
                  <a:pt x="150626" y="4555"/>
                </a:lnTo>
                <a:lnTo>
                  <a:pt x="150067" y="50111"/>
                </a:lnTo>
                <a:lnTo>
                  <a:pt x="86724" y="50111"/>
                </a:lnTo>
                <a:lnTo>
                  <a:pt x="82159" y="54667"/>
                </a:lnTo>
                <a:lnTo>
                  <a:pt x="73030" y="59222"/>
                </a:lnTo>
                <a:lnTo>
                  <a:pt x="45644" y="68334"/>
                </a:lnTo>
                <a:lnTo>
                  <a:pt x="36087" y="74384"/>
                </a:lnTo>
                <a:lnTo>
                  <a:pt x="27386" y="79153"/>
                </a:lnTo>
                <a:lnTo>
                  <a:pt x="18685" y="83068"/>
                </a:lnTo>
                <a:lnTo>
                  <a:pt x="9128" y="86556"/>
                </a:lnTo>
                <a:close/>
              </a:path>
              <a:path w="214629" h="419735">
                <a:moveTo>
                  <a:pt x="155190" y="396338"/>
                </a:moveTo>
                <a:lnTo>
                  <a:pt x="82159" y="396338"/>
                </a:lnTo>
                <a:lnTo>
                  <a:pt x="91288" y="387226"/>
                </a:lnTo>
                <a:lnTo>
                  <a:pt x="91360" y="371424"/>
                </a:lnTo>
                <a:lnTo>
                  <a:pt x="91859" y="358754"/>
                </a:lnTo>
                <a:lnTo>
                  <a:pt x="93214" y="340958"/>
                </a:lnTo>
                <a:lnTo>
                  <a:pt x="95853" y="318892"/>
                </a:lnTo>
                <a:lnTo>
                  <a:pt x="95853" y="54667"/>
                </a:lnTo>
                <a:lnTo>
                  <a:pt x="91288" y="50111"/>
                </a:lnTo>
                <a:lnTo>
                  <a:pt x="150067" y="50111"/>
                </a:lnTo>
                <a:lnTo>
                  <a:pt x="149913" y="62710"/>
                </a:lnTo>
                <a:lnTo>
                  <a:pt x="148344" y="107626"/>
                </a:lnTo>
                <a:lnTo>
                  <a:pt x="146775" y="139729"/>
                </a:lnTo>
                <a:lnTo>
                  <a:pt x="146061" y="159446"/>
                </a:lnTo>
                <a:lnTo>
                  <a:pt x="146061" y="341670"/>
                </a:lnTo>
                <a:lnTo>
                  <a:pt x="146775" y="359679"/>
                </a:lnTo>
                <a:lnTo>
                  <a:pt x="148344" y="372990"/>
                </a:lnTo>
                <a:lnTo>
                  <a:pt x="149913" y="382030"/>
                </a:lnTo>
                <a:lnTo>
                  <a:pt x="150626" y="387226"/>
                </a:lnTo>
                <a:lnTo>
                  <a:pt x="150626" y="391782"/>
                </a:lnTo>
                <a:lnTo>
                  <a:pt x="155190" y="391782"/>
                </a:lnTo>
                <a:lnTo>
                  <a:pt x="155190" y="396338"/>
                </a:lnTo>
                <a:close/>
              </a:path>
              <a:path w="214629" h="419735">
                <a:moveTo>
                  <a:pt x="214528" y="419116"/>
                </a:moveTo>
                <a:lnTo>
                  <a:pt x="22822" y="419116"/>
                </a:lnTo>
                <a:lnTo>
                  <a:pt x="22822" y="405449"/>
                </a:lnTo>
                <a:lnTo>
                  <a:pt x="27386" y="400893"/>
                </a:lnTo>
                <a:lnTo>
                  <a:pt x="46143" y="400822"/>
                </a:lnTo>
                <a:lnTo>
                  <a:pt x="61049" y="400324"/>
                </a:lnTo>
                <a:lnTo>
                  <a:pt x="71675" y="398971"/>
                </a:lnTo>
                <a:lnTo>
                  <a:pt x="77595" y="396338"/>
                </a:lnTo>
                <a:lnTo>
                  <a:pt x="159755" y="396338"/>
                </a:lnTo>
                <a:lnTo>
                  <a:pt x="164319" y="400893"/>
                </a:lnTo>
                <a:lnTo>
                  <a:pt x="214528" y="400893"/>
                </a:lnTo>
                <a:lnTo>
                  <a:pt x="214528" y="41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0462" y="1761725"/>
            <a:ext cx="260350" cy="424180"/>
          </a:xfrm>
          <a:custGeom>
            <a:avLst/>
            <a:gdLst/>
            <a:ahLst/>
            <a:cxnLst/>
            <a:rect l="l" t="t" r="r" b="b"/>
            <a:pathLst>
              <a:path w="260350" h="424180">
                <a:moveTo>
                  <a:pt x="123168" y="423671"/>
                </a:moveTo>
                <a:lnTo>
                  <a:pt x="82088" y="415984"/>
                </a:lnTo>
                <a:lnTo>
                  <a:pt x="44431" y="395199"/>
                </a:lnTo>
                <a:lnTo>
                  <a:pt x="20539" y="359110"/>
                </a:lnTo>
                <a:lnTo>
                  <a:pt x="4493" y="309781"/>
                </a:lnTo>
                <a:lnTo>
                  <a:pt x="0" y="254687"/>
                </a:lnTo>
                <a:lnTo>
                  <a:pt x="0" y="210412"/>
                </a:lnTo>
                <a:lnTo>
                  <a:pt x="1845" y="162720"/>
                </a:lnTo>
                <a:lnTo>
                  <a:pt x="8700" y="120794"/>
                </a:lnTo>
                <a:lnTo>
                  <a:pt x="20539" y="81645"/>
                </a:lnTo>
                <a:lnTo>
                  <a:pt x="48425" y="37583"/>
                </a:lnTo>
                <a:lnTo>
                  <a:pt x="87437" y="9609"/>
                </a:lnTo>
                <a:lnTo>
                  <a:pt x="136861" y="0"/>
                </a:lnTo>
                <a:lnTo>
                  <a:pt x="154620" y="1637"/>
                </a:lnTo>
                <a:lnTo>
                  <a:pt x="172806" y="6263"/>
                </a:lnTo>
                <a:lnTo>
                  <a:pt x="190137" y="13453"/>
                </a:lnTo>
                <a:lnTo>
                  <a:pt x="205328" y="22778"/>
                </a:lnTo>
                <a:lnTo>
                  <a:pt x="127732" y="22778"/>
                </a:lnTo>
                <a:lnTo>
                  <a:pt x="108833" y="25269"/>
                </a:lnTo>
                <a:lnTo>
                  <a:pt x="68395" y="59222"/>
                </a:lnTo>
                <a:lnTo>
                  <a:pt x="54131" y="116737"/>
                </a:lnTo>
                <a:lnTo>
                  <a:pt x="51064" y="162364"/>
                </a:lnTo>
                <a:lnTo>
                  <a:pt x="50137" y="218669"/>
                </a:lnTo>
                <a:lnTo>
                  <a:pt x="50921" y="245219"/>
                </a:lnTo>
                <a:lnTo>
                  <a:pt x="55914" y="294904"/>
                </a:lnTo>
                <a:lnTo>
                  <a:pt x="63545" y="341101"/>
                </a:lnTo>
                <a:lnTo>
                  <a:pt x="86652" y="387226"/>
                </a:lnTo>
                <a:lnTo>
                  <a:pt x="132297" y="405449"/>
                </a:lnTo>
                <a:lnTo>
                  <a:pt x="188002" y="405449"/>
                </a:lnTo>
                <a:lnTo>
                  <a:pt x="181935" y="410004"/>
                </a:lnTo>
                <a:lnTo>
                  <a:pt x="154905" y="420254"/>
                </a:lnTo>
                <a:lnTo>
                  <a:pt x="123168" y="423671"/>
                </a:lnTo>
                <a:close/>
              </a:path>
              <a:path w="260350" h="424180">
                <a:moveTo>
                  <a:pt x="188002" y="405449"/>
                </a:moveTo>
                <a:lnTo>
                  <a:pt x="132297" y="405449"/>
                </a:lnTo>
                <a:lnTo>
                  <a:pt x="145206" y="404523"/>
                </a:lnTo>
                <a:lnTo>
                  <a:pt x="156831" y="401463"/>
                </a:lnTo>
                <a:lnTo>
                  <a:pt x="191064" y="362740"/>
                </a:lnTo>
                <a:lnTo>
                  <a:pt x="206041" y="303232"/>
                </a:lnTo>
                <a:lnTo>
                  <a:pt x="209750" y="248565"/>
                </a:lnTo>
                <a:lnTo>
                  <a:pt x="209892" y="218669"/>
                </a:lnTo>
                <a:lnTo>
                  <a:pt x="208965" y="170835"/>
                </a:lnTo>
                <a:lnTo>
                  <a:pt x="205898" y="129834"/>
                </a:lnTo>
                <a:lnTo>
                  <a:pt x="191635" y="68334"/>
                </a:lnTo>
                <a:lnTo>
                  <a:pt x="166530" y="33597"/>
                </a:lnTo>
                <a:lnTo>
                  <a:pt x="127732" y="22778"/>
                </a:lnTo>
                <a:lnTo>
                  <a:pt x="205328" y="22778"/>
                </a:lnTo>
                <a:lnTo>
                  <a:pt x="238705" y="63137"/>
                </a:lnTo>
                <a:lnTo>
                  <a:pt x="252399" y="104921"/>
                </a:lnTo>
                <a:lnTo>
                  <a:pt x="259245" y="162720"/>
                </a:lnTo>
                <a:lnTo>
                  <a:pt x="260101" y="195891"/>
                </a:lnTo>
                <a:lnTo>
                  <a:pt x="258247" y="252409"/>
                </a:lnTo>
                <a:lnTo>
                  <a:pt x="252113" y="299531"/>
                </a:lnTo>
                <a:lnTo>
                  <a:pt x="240845" y="338111"/>
                </a:lnTo>
                <a:lnTo>
                  <a:pt x="223586" y="369004"/>
                </a:lnTo>
                <a:lnTo>
                  <a:pt x="204686" y="392921"/>
                </a:lnTo>
                <a:lnTo>
                  <a:pt x="188002" y="4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986279" y="1761725"/>
            <a:ext cx="702945" cy="506095"/>
            <a:chOff x="4986279" y="1761725"/>
            <a:chExt cx="702945" cy="506095"/>
          </a:xfrm>
        </p:grpSpPr>
        <p:sp>
          <p:nvSpPr>
            <p:cNvPr id="14" name="object 14"/>
            <p:cNvSpPr/>
            <p:nvPr/>
          </p:nvSpPr>
          <p:spPr>
            <a:xfrm>
              <a:off x="4986274" y="1761731"/>
              <a:ext cx="561975" cy="424180"/>
            </a:xfrm>
            <a:custGeom>
              <a:avLst/>
              <a:gdLst/>
              <a:ahLst/>
              <a:cxnLst/>
              <a:rect l="l" t="t" r="r" b="b"/>
              <a:pathLst>
                <a:path w="561975" h="424180">
                  <a:moveTo>
                    <a:pt x="260096" y="195897"/>
                  </a:moveTo>
                  <a:lnTo>
                    <a:pt x="256679" y="132118"/>
                  </a:lnTo>
                  <a:lnTo>
                    <a:pt x="246405" y="82003"/>
                  </a:lnTo>
                  <a:lnTo>
                    <a:pt x="228714" y="47269"/>
                  </a:lnTo>
                  <a:lnTo>
                    <a:pt x="209892" y="29387"/>
                  </a:lnTo>
                  <a:lnTo>
                    <a:pt x="209892" y="218668"/>
                  </a:lnTo>
                  <a:lnTo>
                    <a:pt x="209105" y="248564"/>
                  </a:lnTo>
                  <a:lnTo>
                    <a:pt x="204114" y="303237"/>
                  </a:lnTo>
                  <a:lnTo>
                    <a:pt x="196481" y="346862"/>
                  </a:lnTo>
                  <a:lnTo>
                    <a:pt x="173380" y="387223"/>
                  </a:lnTo>
                  <a:lnTo>
                    <a:pt x="132295" y="405447"/>
                  </a:lnTo>
                  <a:lnTo>
                    <a:pt x="118745" y="403885"/>
                  </a:lnTo>
                  <a:lnTo>
                    <a:pt x="77165" y="375272"/>
                  </a:lnTo>
                  <a:lnTo>
                    <a:pt x="54698" y="318897"/>
                  </a:lnTo>
                  <a:lnTo>
                    <a:pt x="50711" y="270484"/>
                  </a:lnTo>
                  <a:lnTo>
                    <a:pt x="50139" y="218668"/>
                  </a:lnTo>
                  <a:lnTo>
                    <a:pt x="51066" y="162369"/>
                  </a:lnTo>
                  <a:lnTo>
                    <a:pt x="54127" y="116738"/>
                  </a:lnTo>
                  <a:lnTo>
                    <a:pt x="68389" y="59220"/>
                  </a:lnTo>
                  <a:lnTo>
                    <a:pt x="108826" y="25273"/>
                  </a:lnTo>
                  <a:lnTo>
                    <a:pt x="127736" y="22783"/>
                  </a:lnTo>
                  <a:lnTo>
                    <a:pt x="147345" y="25412"/>
                  </a:lnTo>
                  <a:lnTo>
                    <a:pt x="179717" y="47764"/>
                  </a:lnTo>
                  <a:lnTo>
                    <a:pt x="198335" y="95669"/>
                  </a:lnTo>
                  <a:lnTo>
                    <a:pt x="208318" y="170840"/>
                  </a:lnTo>
                  <a:lnTo>
                    <a:pt x="209892" y="218668"/>
                  </a:lnTo>
                  <a:lnTo>
                    <a:pt x="209892" y="29387"/>
                  </a:lnTo>
                  <a:lnTo>
                    <a:pt x="169951" y="6261"/>
                  </a:lnTo>
                  <a:lnTo>
                    <a:pt x="132295" y="0"/>
                  </a:lnTo>
                  <a:lnTo>
                    <a:pt x="115963" y="927"/>
                  </a:lnTo>
                  <a:lnTo>
                    <a:pt x="59410" y="26619"/>
                  </a:lnTo>
                  <a:lnTo>
                    <a:pt x="27317" y="63779"/>
                  </a:lnTo>
                  <a:lnTo>
                    <a:pt x="10769" y="100799"/>
                  </a:lnTo>
                  <a:lnTo>
                    <a:pt x="4495" y="141224"/>
                  </a:lnTo>
                  <a:lnTo>
                    <a:pt x="1841" y="162725"/>
                  </a:lnTo>
                  <a:lnTo>
                    <a:pt x="495" y="185635"/>
                  </a:lnTo>
                  <a:lnTo>
                    <a:pt x="0" y="210413"/>
                  </a:lnTo>
                  <a:lnTo>
                    <a:pt x="0" y="254685"/>
                  </a:lnTo>
                  <a:lnTo>
                    <a:pt x="4495" y="309778"/>
                  </a:lnTo>
                  <a:lnTo>
                    <a:pt x="18618" y="359105"/>
                  </a:lnTo>
                  <a:lnTo>
                    <a:pt x="44437" y="395198"/>
                  </a:lnTo>
                  <a:lnTo>
                    <a:pt x="79514" y="415988"/>
                  </a:lnTo>
                  <a:lnTo>
                    <a:pt x="123164" y="423672"/>
                  </a:lnTo>
                  <a:lnTo>
                    <a:pt x="152984" y="420255"/>
                  </a:lnTo>
                  <a:lnTo>
                    <a:pt x="180225" y="410006"/>
                  </a:lnTo>
                  <a:lnTo>
                    <a:pt x="186575" y="405447"/>
                  </a:lnTo>
                  <a:lnTo>
                    <a:pt x="204038" y="392925"/>
                  </a:lnTo>
                  <a:lnTo>
                    <a:pt x="223583" y="369011"/>
                  </a:lnTo>
                  <a:lnTo>
                    <a:pt x="238925" y="338112"/>
                  </a:lnTo>
                  <a:lnTo>
                    <a:pt x="250405" y="299529"/>
                  </a:lnTo>
                  <a:lnTo>
                    <a:pt x="257606" y="252412"/>
                  </a:lnTo>
                  <a:lnTo>
                    <a:pt x="260096" y="195897"/>
                  </a:lnTo>
                  <a:close/>
                </a:path>
                <a:path w="561975" h="424180">
                  <a:moveTo>
                    <a:pt x="561352" y="195897"/>
                  </a:moveTo>
                  <a:lnTo>
                    <a:pt x="557936" y="132118"/>
                  </a:lnTo>
                  <a:lnTo>
                    <a:pt x="547712" y="82219"/>
                  </a:lnTo>
                  <a:lnTo>
                    <a:pt x="532257" y="47269"/>
                  </a:lnTo>
                  <a:lnTo>
                    <a:pt x="511149" y="26581"/>
                  </a:lnTo>
                  <a:lnTo>
                    <a:pt x="511149" y="218668"/>
                  </a:lnTo>
                  <a:lnTo>
                    <a:pt x="511073" y="248564"/>
                  </a:lnTo>
                  <a:lnTo>
                    <a:pt x="509219" y="303237"/>
                  </a:lnTo>
                  <a:lnTo>
                    <a:pt x="499732" y="346862"/>
                  </a:lnTo>
                  <a:lnTo>
                    <a:pt x="479196" y="387223"/>
                  </a:lnTo>
                  <a:lnTo>
                    <a:pt x="433552" y="405447"/>
                  </a:lnTo>
                  <a:lnTo>
                    <a:pt x="420636" y="403885"/>
                  </a:lnTo>
                  <a:lnTo>
                    <a:pt x="378485" y="375272"/>
                  </a:lnTo>
                  <a:lnTo>
                    <a:pt x="360514" y="318897"/>
                  </a:lnTo>
                  <a:lnTo>
                    <a:pt x="354241" y="270484"/>
                  </a:lnTo>
                  <a:lnTo>
                    <a:pt x="351383" y="218668"/>
                  </a:lnTo>
                  <a:lnTo>
                    <a:pt x="352958" y="162369"/>
                  </a:lnTo>
                  <a:lnTo>
                    <a:pt x="357098" y="116738"/>
                  </a:lnTo>
                  <a:lnTo>
                    <a:pt x="369646" y="59220"/>
                  </a:lnTo>
                  <a:lnTo>
                    <a:pt x="412013" y="25273"/>
                  </a:lnTo>
                  <a:lnTo>
                    <a:pt x="428980" y="22783"/>
                  </a:lnTo>
                  <a:lnTo>
                    <a:pt x="450519" y="25412"/>
                  </a:lnTo>
                  <a:lnTo>
                    <a:pt x="481622" y="47764"/>
                  </a:lnTo>
                  <a:lnTo>
                    <a:pt x="501523" y="95669"/>
                  </a:lnTo>
                  <a:lnTo>
                    <a:pt x="510222" y="170840"/>
                  </a:lnTo>
                  <a:lnTo>
                    <a:pt x="511149" y="218668"/>
                  </a:lnTo>
                  <a:lnTo>
                    <a:pt x="511149" y="26581"/>
                  </a:lnTo>
                  <a:lnTo>
                    <a:pt x="475767" y="6261"/>
                  </a:lnTo>
                  <a:lnTo>
                    <a:pt x="438111" y="0"/>
                  </a:lnTo>
                  <a:lnTo>
                    <a:pt x="421068" y="927"/>
                  </a:lnTo>
                  <a:lnTo>
                    <a:pt x="374205" y="18224"/>
                  </a:lnTo>
                  <a:lnTo>
                    <a:pt x="338912" y="50253"/>
                  </a:lnTo>
                  <a:lnTo>
                    <a:pt x="315442" y="100799"/>
                  </a:lnTo>
                  <a:lnTo>
                    <a:pt x="305739" y="141224"/>
                  </a:lnTo>
                  <a:lnTo>
                    <a:pt x="301752" y="185635"/>
                  </a:lnTo>
                  <a:lnTo>
                    <a:pt x="301180" y="236893"/>
                  </a:lnTo>
                  <a:lnTo>
                    <a:pt x="301891" y="254685"/>
                  </a:lnTo>
                  <a:lnTo>
                    <a:pt x="305028" y="291985"/>
                  </a:lnTo>
                  <a:lnTo>
                    <a:pt x="305739" y="309778"/>
                  </a:lnTo>
                  <a:lnTo>
                    <a:pt x="321792" y="359105"/>
                  </a:lnTo>
                  <a:lnTo>
                    <a:pt x="349110" y="395198"/>
                  </a:lnTo>
                  <a:lnTo>
                    <a:pt x="383413" y="415988"/>
                  </a:lnTo>
                  <a:lnTo>
                    <a:pt x="428980" y="423672"/>
                  </a:lnTo>
                  <a:lnTo>
                    <a:pt x="458089" y="420255"/>
                  </a:lnTo>
                  <a:lnTo>
                    <a:pt x="483755" y="410006"/>
                  </a:lnTo>
                  <a:lnTo>
                    <a:pt x="489686" y="405447"/>
                  </a:lnTo>
                  <a:lnTo>
                    <a:pt x="506006" y="392925"/>
                  </a:lnTo>
                  <a:lnTo>
                    <a:pt x="524840" y="369011"/>
                  </a:lnTo>
                  <a:lnTo>
                    <a:pt x="542099" y="338112"/>
                  </a:lnTo>
                  <a:lnTo>
                    <a:pt x="553364" y="299529"/>
                  </a:lnTo>
                  <a:lnTo>
                    <a:pt x="559498" y="252412"/>
                  </a:lnTo>
                  <a:lnTo>
                    <a:pt x="561352" y="1958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456" y="2103396"/>
              <a:ext cx="118675" cy="164001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045149" y="1761731"/>
            <a:ext cx="566420" cy="424180"/>
          </a:xfrm>
          <a:custGeom>
            <a:avLst/>
            <a:gdLst/>
            <a:ahLst/>
            <a:cxnLst/>
            <a:rect l="l" t="t" r="r" b="b"/>
            <a:pathLst>
              <a:path w="566420" h="424180">
                <a:moveTo>
                  <a:pt x="260172" y="164007"/>
                </a:moveTo>
                <a:lnTo>
                  <a:pt x="258394" y="125564"/>
                </a:lnTo>
                <a:lnTo>
                  <a:pt x="242849" y="64058"/>
                </a:lnTo>
                <a:lnTo>
                  <a:pt x="209969" y="25234"/>
                </a:lnTo>
                <a:lnTo>
                  <a:pt x="209969" y="132118"/>
                </a:lnTo>
                <a:lnTo>
                  <a:pt x="208330" y="154317"/>
                </a:lnTo>
                <a:lnTo>
                  <a:pt x="187147" y="200444"/>
                </a:lnTo>
                <a:lnTo>
                  <a:pt x="148628" y="222224"/>
                </a:lnTo>
                <a:lnTo>
                  <a:pt x="132372" y="223227"/>
                </a:lnTo>
                <a:lnTo>
                  <a:pt x="119456" y="222377"/>
                </a:lnTo>
                <a:lnTo>
                  <a:pt x="77317" y="202577"/>
                </a:lnTo>
                <a:lnTo>
                  <a:pt x="55981" y="160159"/>
                </a:lnTo>
                <a:lnTo>
                  <a:pt x="50215" y="122999"/>
                </a:lnTo>
                <a:lnTo>
                  <a:pt x="51854" y="100012"/>
                </a:lnTo>
                <a:lnTo>
                  <a:pt x="63690" y="60858"/>
                </a:lnTo>
                <a:lnTo>
                  <a:pt x="97002" y="29044"/>
                </a:lnTo>
                <a:lnTo>
                  <a:pt x="127812" y="22783"/>
                </a:lnTo>
                <a:lnTo>
                  <a:pt x="146710" y="24561"/>
                </a:lnTo>
                <a:lnTo>
                  <a:pt x="187147" y="54673"/>
                </a:lnTo>
                <a:lnTo>
                  <a:pt x="208330" y="109118"/>
                </a:lnTo>
                <a:lnTo>
                  <a:pt x="209969" y="132118"/>
                </a:lnTo>
                <a:lnTo>
                  <a:pt x="209969" y="25234"/>
                </a:lnTo>
                <a:lnTo>
                  <a:pt x="207467" y="23063"/>
                </a:lnTo>
                <a:lnTo>
                  <a:pt x="206984" y="22783"/>
                </a:lnTo>
                <a:lnTo>
                  <a:pt x="185432" y="10248"/>
                </a:lnTo>
                <a:lnTo>
                  <a:pt x="160832" y="2565"/>
                </a:lnTo>
                <a:lnTo>
                  <a:pt x="132372" y="0"/>
                </a:lnTo>
                <a:lnTo>
                  <a:pt x="105841" y="2565"/>
                </a:lnTo>
                <a:lnTo>
                  <a:pt x="57912" y="23063"/>
                </a:lnTo>
                <a:lnTo>
                  <a:pt x="21183" y="60502"/>
                </a:lnTo>
                <a:lnTo>
                  <a:pt x="2501" y="111467"/>
                </a:lnTo>
                <a:lnTo>
                  <a:pt x="0" y="141224"/>
                </a:lnTo>
                <a:lnTo>
                  <a:pt x="863" y="158165"/>
                </a:lnTo>
                <a:lnTo>
                  <a:pt x="3429" y="174256"/>
                </a:lnTo>
                <a:lnTo>
                  <a:pt x="7708" y="188633"/>
                </a:lnTo>
                <a:lnTo>
                  <a:pt x="13690" y="200444"/>
                </a:lnTo>
                <a:lnTo>
                  <a:pt x="18757" y="213334"/>
                </a:lnTo>
                <a:lnTo>
                  <a:pt x="50215" y="245999"/>
                </a:lnTo>
                <a:lnTo>
                  <a:pt x="92570" y="258813"/>
                </a:lnTo>
                <a:lnTo>
                  <a:pt x="109550" y="259676"/>
                </a:lnTo>
                <a:lnTo>
                  <a:pt x="136080" y="256971"/>
                </a:lnTo>
                <a:lnTo>
                  <a:pt x="160896" y="248285"/>
                </a:lnTo>
                <a:lnTo>
                  <a:pt x="184010" y="232765"/>
                </a:lnTo>
                <a:lnTo>
                  <a:pt x="192798" y="223227"/>
                </a:lnTo>
                <a:lnTo>
                  <a:pt x="205397" y="209562"/>
                </a:lnTo>
                <a:lnTo>
                  <a:pt x="188290" y="280174"/>
                </a:lnTo>
                <a:lnTo>
                  <a:pt x="150634" y="337121"/>
                </a:lnTo>
                <a:lnTo>
                  <a:pt x="97002" y="382104"/>
                </a:lnTo>
                <a:lnTo>
                  <a:pt x="62052" y="397979"/>
                </a:lnTo>
                <a:lnTo>
                  <a:pt x="22821" y="410006"/>
                </a:lnTo>
                <a:lnTo>
                  <a:pt x="22821" y="414566"/>
                </a:lnTo>
                <a:lnTo>
                  <a:pt x="41084" y="423672"/>
                </a:lnTo>
                <a:lnTo>
                  <a:pt x="60909" y="422033"/>
                </a:lnTo>
                <a:lnTo>
                  <a:pt x="79883" y="417410"/>
                </a:lnTo>
                <a:lnTo>
                  <a:pt x="118681" y="400900"/>
                </a:lnTo>
                <a:lnTo>
                  <a:pt x="152336" y="379818"/>
                </a:lnTo>
                <a:lnTo>
                  <a:pt x="182575" y="355333"/>
                </a:lnTo>
                <a:lnTo>
                  <a:pt x="209397" y="325158"/>
                </a:lnTo>
                <a:lnTo>
                  <a:pt x="232791" y="291553"/>
                </a:lnTo>
                <a:lnTo>
                  <a:pt x="251396" y="244157"/>
                </a:lnTo>
                <a:lnTo>
                  <a:pt x="258406" y="209562"/>
                </a:lnTo>
                <a:lnTo>
                  <a:pt x="259600" y="195897"/>
                </a:lnTo>
                <a:lnTo>
                  <a:pt x="260108" y="180378"/>
                </a:lnTo>
                <a:lnTo>
                  <a:pt x="260172" y="164007"/>
                </a:lnTo>
                <a:close/>
              </a:path>
              <a:path w="566420" h="424180">
                <a:moveTo>
                  <a:pt x="565988" y="264223"/>
                </a:moveTo>
                <a:lnTo>
                  <a:pt x="558292" y="219379"/>
                </a:lnTo>
                <a:lnTo>
                  <a:pt x="532904" y="181089"/>
                </a:lnTo>
                <a:lnTo>
                  <a:pt x="492252" y="157314"/>
                </a:lnTo>
                <a:lnTo>
                  <a:pt x="447319" y="145783"/>
                </a:lnTo>
                <a:lnTo>
                  <a:pt x="434403" y="146558"/>
                </a:lnTo>
                <a:lnTo>
                  <a:pt x="391401" y="159092"/>
                </a:lnTo>
                <a:lnTo>
                  <a:pt x="360591" y="177673"/>
                </a:lnTo>
                <a:lnTo>
                  <a:pt x="360667" y="136664"/>
                </a:lnTo>
                <a:lnTo>
                  <a:pt x="361162" y="102501"/>
                </a:lnTo>
                <a:lnTo>
                  <a:pt x="362521" y="75171"/>
                </a:lnTo>
                <a:lnTo>
                  <a:pt x="365163" y="54673"/>
                </a:lnTo>
                <a:lnTo>
                  <a:pt x="456450" y="54673"/>
                </a:lnTo>
                <a:lnTo>
                  <a:pt x="482193" y="54737"/>
                </a:lnTo>
                <a:lnTo>
                  <a:pt x="504939" y="55232"/>
                </a:lnTo>
                <a:lnTo>
                  <a:pt x="525132" y="56591"/>
                </a:lnTo>
                <a:lnTo>
                  <a:pt x="543166" y="59220"/>
                </a:lnTo>
                <a:lnTo>
                  <a:pt x="547738" y="54673"/>
                </a:lnTo>
                <a:lnTo>
                  <a:pt x="547738" y="4559"/>
                </a:lnTo>
                <a:lnTo>
                  <a:pt x="517855" y="7188"/>
                </a:lnTo>
                <a:lnTo>
                  <a:pt x="490105" y="8547"/>
                </a:lnTo>
                <a:lnTo>
                  <a:pt x="464934" y="9042"/>
                </a:lnTo>
                <a:lnTo>
                  <a:pt x="442747" y="9118"/>
                </a:lnTo>
                <a:lnTo>
                  <a:pt x="415505" y="9042"/>
                </a:lnTo>
                <a:lnTo>
                  <a:pt x="389115" y="8547"/>
                </a:lnTo>
                <a:lnTo>
                  <a:pt x="364439" y="7188"/>
                </a:lnTo>
                <a:lnTo>
                  <a:pt x="342341" y="4559"/>
                </a:lnTo>
                <a:lnTo>
                  <a:pt x="337769" y="9118"/>
                </a:lnTo>
                <a:lnTo>
                  <a:pt x="337769" y="159448"/>
                </a:lnTo>
                <a:lnTo>
                  <a:pt x="333209" y="223227"/>
                </a:lnTo>
                <a:lnTo>
                  <a:pt x="346900" y="223227"/>
                </a:lnTo>
                <a:lnTo>
                  <a:pt x="353034" y="217170"/>
                </a:lnTo>
                <a:lnTo>
                  <a:pt x="358305" y="212407"/>
                </a:lnTo>
                <a:lnTo>
                  <a:pt x="363588" y="208495"/>
                </a:lnTo>
                <a:lnTo>
                  <a:pt x="369722" y="205003"/>
                </a:lnTo>
                <a:lnTo>
                  <a:pt x="374281" y="200444"/>
                </a:lnTo>
                <a:lnTo>
                  <a:pt x="383413" y="195897"/>
                </a:lnTo>
                <a:lnTo>
                  <a:pt x="387985" y="191338"/>
                </a:lnTo>
                <a:lnTo>
                  <a:pt x="419925" y="191338"/>
                </a:lnTo>
                <a:lnTo>
                  <a:pt x="470141" y="200444"/>
                </a:lnTo>
                <a:lnTo>
                  <a:pt x="502094" y="236893"/>
                </a:lnTo>
                <a:lnTo>
                  <a:pt x="514934" y="275336"/>
                </a:lnTo>
                <a:lnTo>
                  <a:pt x="515785" y="291553"/>
                </a:lnTo>
                <a:lnTo>
                  <a:pt x="514934" y="305231"/>
                </a:lnTo>
                <a:lnTo>
                  <a:pt x="502094" y="346227"/>
                </a:lnTo>
                <a:lnTo>
                  <a:pt x="479628" y="379539"/>
                </a:lnTo>
                <a:lnTo>
                  <a:pt x="442747" y="393496"/>
                </a:lnTo>
                <a:lnTo>
                  <a:pt x="415366" y="396341"/>
                </a:lnTo>
                <a:lnTo>
                  <a:pt x="404380" y="396265"/>
                </a:lnTo>
                <a:lnTo>
                  <a:pt x="392544" y="395770"/>
                </a:lnTo>
                <a:lnTo>
                  <a:pt x="380707" y="394411"/>
                </a:lnTo>
                <a:lnTo>
                  <a:pt x="369722" y="391782"/>
                </a:lnTo>
                <a:lnTo>
                  <a:pt x="360311" y="385737"/>
                </a:lnTo>
                <a:lnTo>
                  <a:pt x="352602" y="380961"/>
                </a:lnTo>
                <a:lnTo>
                  <a:pt x="346621" y="377050"/>
                </a:lnTo>
                <a:lnTo>
                  <a:pt x="342341" y="373557"/>
                </a:lnTo>
                <a:lnTo>
                  <a:pt x="337985" y="370217"/>
                </a:lnTo>
                <a:lnTo>
                  <a:pt x="331495" y="360464"/>
                </a:lnTo>
                <a:lnTo>
                  <a:pt x="322440" y="344728"/>
                </a:lnTo>
                <a:lnTo>
                  <a:pt x="310388" y="323443"/>
                </a:lnTo>
                <a:lnTo>
                  <a:pt x="296697" y="332562"/>
                </a:lnTo>
                <a:lnTo>
                  <a:pt x="306819" y="358114"/>
                </a:lnTo>
                <a:lnTo>
                  <a:pt x="316090" y="379818"/>
                </a:lnTo>
                <a:lnTo>
                  <a:pt x="323646" y="397268"/>
                </a:lnTo>
                <a:lnTo>
                  <a:pt x="328637" y="410006"/>
                </a:lnTo>
                <a:lnTo>
                  <a:pt x="356031" y="423672"/>
                </a:lnTo>
                <a:lnTo>
                  <a:pt x="387985" y="423672"/>
                </a:lnTo>
                <a:lnTo>
                  <a:pt x="426567" y="420966"/>
                </a:lnTo>
                <a:lnTo>
                  <a:pt x="490042" y="396760"/>
                </a:lnTo>
                <a:lnTo>
                  <a:pt x="537108" y="348792"/>
                </a:lnTo>
                <a:lnTo>
                  <a:pt x="562635" y="294119"/>
                </a:lnTo>
                <a:lnTo>
                  <a:pt x="565988" y="264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56858" y="1761731"/>
            <a:ext cx="575310" cy="424180"/>
          </a:xfrm>
          <a:custGeom>
            <a:avLst/>
            <a:gdLst/>
            <a:ahLst/>
            <a:cxnLst/>
            <a:rect l="l" t="t" r="r" b="b"/>
            <a:pathLst>
              <a:path w="575309" h="424180">
                <a:moveTo>
                  <a:pt x="260096" y="195897"/>
                </a:moveTo>
                <a:lnTo>
                  <a:pt x="256679" y="132118"/>
                </a:lnTo>
                <a:lnTo>
                  <a:pt x="246405" y="82003"/>
                </a:lnTo>
                <a:lnTo>
                  <a:pt x="229285" y="47269"/>
                </a:lnTo>
                <a:lnTo>
                  <a:pt x="209892" y="26758"/>
                </a:lnTo>
                <a:lnTo>
                  <a:pt x="209892" y="218668"/>
                </a:lnTo>
                <a:lnTo>
                  <a:pt x="209105" y="248564"/>
                </a:lnTo>
                <a:lnTo>
                  <a:pt x="204114" y="303237"/>
                </a:lnTo>
                <a:lnTo>
                  <a:pt x="196557" y="346862"/>
                </a:lnTo>
                <a:lnTo>
                  <a:pt x="177939" y="387223"/>
                </a:lnTo>
                <a:lnTo>
                  <a:pt x="132295" y="405447"/>
                </a:lnTo>
                <a:lnTo>
                  <a:pt x="119392" y="403885"/>
                </a:lnTo>
                <a:lnTo>
                  <a:pt x="77241" y="375272"/>
                </a:lnTo>
                <a:lnTo>
                  <a:pt x="59270" y="318897"/>
                </a:lnTo>
                <a:lnTo>
                  <a:pt x="53987" y="294906"/>
                </a:lnTo>
                <a:lnTo>
                  <a:pt x="51282" y="270484"/>
                </a:lnTo>
                <a:lnTo>
                  <a:pt x="50279" y="245224"/>
                </a:lnTo>
                <a:lnTo>
                  <a:pt x="50139" y="218668"/>
                </a:lnTo>
                <a:lnTo>
                  <a:pt x="51066" y="162369"/>
                </a:lnTo>
                <a:lnTo>
                  <a:pt x="54127" y="116738"/>
                </a:lnTo>
                <a:lnTo>
                  <a:pt x="68389" y="59220"/>
                </a:lnTo>
                <a:lnTo>
                  <a:pt x="108839" y="25273"/>
                </a:lnTo>
                <a:lnTo>
                  <a:pt x="127736" y="22783"/>
                </a:lnTo>
                <a:lnTo>
                  <a:pt x="147345" y="25412"/>
                </a:lnTo>
                <a:lnTo>
                  <a:pt x="179730" y="47764"/>
                </a:lnTo>
                <a:lnTo>
                  <a:pt x="200266" y="95669"/>
                </a:lnTo>
                <a:lnTo>
                  <a:pt x="208965" y="170840"/>
                </a:lnTo>
                <a:lnTo>
                  <a:pt x="209892" y="218668"/>
                </a:lnTo>
                <a:lnTo>
                  <a:pt x="209892" y="26758"/>
                </a:lnTo>
                <a:lnTo>
                  <a:pt x="171094" y="6261"/>
                </a:lnTo>
                <a:lnTo>
                  <a:pt x="136867" y="0"/>
                </a:lnTo>
                <a:lnTo>
                  <a:pt x="117894" y="927"/>
                </a:lnTo>
                <a:lnTo>
                  <a:pt x="72961" y="18224"/>
                </a:lnTo>
                <a:lnTo>
                  <a:pt x="37655" y="50253"/>
                </a:lnTo>
                <a:lnTo>
                  <a:pt x="12484" y="100799"/>
                </a:lnTo>
                <a:lnTo>
                  <a:pt x="4495" y="141224"/>
                </a:lnTo>
                <a:lnTo>
                  <a:pt x="495" y="185635"/>
                </a:lnTo>
                <a:lnTo>
                  <a:pt x="0" y="210413"/>
                </a:lnTo>
                <a:lnTo>
                  <a:pt x="0" y="254685"/>
                </a:lnTo>
                <a:lnTo>
                  <a:pt x="4495" y="309778"/>
                </a:lnTo>
                <a:lnTo>
                  <a:pt x="20535" y="359105"/>
                </a:lnTo>
                <a:lnTo>
                  <a:pt x="44437" y="395198"/>
                </a:lnTo>
                <a:lnTo>
                  <a:pt x="80162" y="415988"/>
                </a:lnTo>
                <a:lnTo>
                  <a:pt x="123164" y="423672"/>
                </a:lnTo>
                <a:lnTo>
                  <a:pt x="154901" y="420255"/>
                </a:lnTo>
                <a:lnTo>
                  <a:pt x="181940" y="410006"/>
                </a:lnTo>
                <a:lnTo>
                  <a:pt x="187998" y="405447"/>
                </a:lnTo>
                <a:lnTo>
                  <a:pt x="204685" y="392925"/>
                </a:lnTo>
                <a:lnTo>
                  <a:pt x="223583" y="369011"/>
                </a:lnTo>
                <a:lnTo>
                  <a:pt x="238925" y="338112"/>
                </a:lnTo>
                <a:lnTo>
                  <a:pt x="250405" y="299529"/>
                </a:lnTo>
                <a:lnTo>
                  <a:pt x="257606" y="252412"/>
                </a:lnTo>
                <a:lnTo>
                  <a:pt x="260096" y="195897"/>
                </a:lnTo>
                <a:close/>
              </a:path>
              <a:path w="575309" h="424180">
                <a:moveTo>
                  <a:pt x="575043" y="214109"/>
                </a:moveTo>
                <a:lnTo>
                  <a:pt x="292049" y="77444"/>
                </a:lnTo>
                <a:lnTo>
                  <a:pt x="292049" y="113893"/>
                </a:lnTo>
                <a:lnTo>
                  <a:pt x="533971" y="227787"/>
                </a:lnTo>
                <a:lnTo>
                  <a:pt x="292049" y="341668"/>
                </a:lnTo>
                <a:lnTo>
                  <a:pt x="292049" y="378117"/>
                </a:lnTo>
                <a:lnTo>
                  <a:pt x="575043" y="241452"/>
                </a:lnTo>
                <a:lnTo>
                  <a:pt x="575043" y="2141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37584" y="2568068"/>
            <a:ext cx="287655" cy="300990"/>
          </a:xfrm>
          <a:custGeom>
            <a:avLst/>
            <a:gdLst/>
            <a:ahLst/>
            <a:cxnLst/>
            <a:rect l="l" t="t" r="r" b="b"/>
            <a:pathLst>
              <a:path w="287655" h="300989">
                <a:moveTo>
                  <a:pt x="287559" y="300670"/>
                </a:moveTo>
                <a:lnTo>
                  <a:pt x="0" y="164001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4225"/>
                </a:lnTo>
                <a:lnTo>
                  <a:pt x="287559" y="300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79916" y="2490634"/>
            <a:ext cx="520700" cy="542290"/>
          </a:xfrm>
          <a:custGeom>
            <a:avLst/>
            <a:gdLst/>
            <a:ahLst/>
            <a:cxnLst/>
            <a:rect l="l" t="t" r="r" b="b"/>
            <a:pathLst>
              <a:path w="520700" h="542289">
                <a:moveTo>
                  <a:pt x="346887" y="0"/>
                </a:moveTo>
                <a:lnTo>
                  <a:pt x="324065" y="0"/>
                </a:lnTo>
                <a:lnTo>
                  <a:pt x="178003" y="4546"/>
                </a:lnTo>
                <a:lnTo>
                  <a:pt x="54762" y="0"/>
                </a:lnTo>
                <a:lnTo>
                  <a:pt x="9118" y="0"/>
                </a:lnTo>
                <a:lnTo>
                  <a:pt x="8978" y="13665"/>
                </a:lnTo>
                <a:lnTo>
                  <a:pt x="7988" y="34163"/>
                </a:lnTo>
                <a:lnTo>
                  <a:pt x="5270" y="61493"/>
                </a:lnTo>
                <a:lnTo>
                  <a:pt x="0" y="95656"/>
                </a:lnTo>
                <a:lnTo>
                  <a:pt x="18249" y="95656"/>
                </a:lnTo>
                <a:lnTo>
                  <a:pt x="29667" y="50101"/>
                </a:lnTo>
                <a:lnTo>
                  <a:pt x="75311" y="27901"/>
                </a:lnTo>
                <a:lnTo>
                  <a:pt x="150622" y="27330"/>
                </a:lnTo>
                <a:lnTo>
                  <a:pt x="147129" y="58928"/>
                </a:lnTo>
                <a:lnTo>
                  <a:pt x="138430" y="127266"/>
                </a:lnTo>
                <a:lnTo>
                  <a:pt x="125590" y="203365"/>
                </a:lnTo>
                <a:lnTo>
                  <a:pt x="119240" y="239737"/>
                </a:lnTo>
                <a:lnTo>
                  <a:pt x="113753" y="273545"/>
                </a:lnTo>
                <a:lnTo>
                  <a:pt x="103479" y="332625"/>
                </a:lnTo>
                <a:lnTo>
                  <a:pt x="91287" y="378104"/>
                </a:lnTo>
                <a:lnTo>
                  <a:pt x="91287" y="382663"/>
                </a:lnTo>
                <a:lnTo>
                  <a:pt x="86715" y="387223"/>
                </a:lnTo>
                <a:lnTo>
                  <a:pt x="86715" y="391782"/>
                </a:lnTo>
                <a:lnTo>
                  <a:pt x="77584" y="391782"/>
                </a:lnTo>
                <a:lnTo>
                  <a:pt x="72453" y="394487"/>
                </a:lnTo>
                <a:lnTo>
                  <a:pt x="63893" y="396328"/>
                </a:lnTo>
                <a:lnTo>
                  <a:pt x="51917" y="398183"/>
                </a:lnTo>
                <a:lnTo>
                  <a:pt x="36512" y="400888"/>
                </a:lnTo>
                <a:lnTo>
                  <a:pt x="31940" y="414553"/>
                </a:lnTo>
                <a:lnTo>
                  <a:pt x="200825" y="414553"/>
                </a:lnTo>
                <a:lnTo>
                  <a:pt x="200825" y="400888"/>
                </a:lnTo>
                <a:lnTo>
                  <a:pt x="165455" y="396328"/>
                </a:lnTo>
                <a:lnTo>
                  <a:pt x="155905" y="394487"/>
                </a:lnTo>
                <a:lnTo>
                  <a:pt x="150622" y="391782"/>
                </a:lnTo>
                <a:lnTo>
                  <a:pt x="146062" y="391782"/>
                </a:lnTo>
                <a:lnTo>
                  <a:pt x="146113" y="378104"/>
                </a:lnTo>
                <a:lnTo>
                  <a:pt x="149910" y="327571"/>
                </a:lnTo>
                <a:lnTo>
                  <a:pt x="161175" y="262648"/>
                </a:lnTo>
                <a:lnTo>
                  <a:pt x="165455" y="236880"/>
                </a:lnTo>
                <a:lnTo>
                  <a:pt x="168021" y="217957"/>
                </a:lnTo>
                <a:lnTo>
                  <a:pt x="168884" y="204990"/>
                </a:lnTo>
                <a:lnTo>
                  <a:pt x="191706" y="95656"/>
                </a:lnTo>
                <a:lnTo>
                  <a:pt x="195059" y="70891"/>
                </a:lnTo>
                <a:lnTo>
                  <a:pt x="197980" y="51244"/>
                </a:lnTo>
                <a:lnTo>
                  <a:pt x="200050" y="36728"/>
                </a:lnTo>
                <a:lnTo>
                  <a:pt x="200825" y="27330"/>
                </a:lnTo>
                <a:lnTo>
                  <a:pt x="248754" y="27393"/>
                </a:lnTo>
                <a:lnTo>
                  <a:pt x="282994" y="27901"/>
                </a:lnTo>
                <a:lnTo>
                  <a:pt x="314871" y="49822"/>
                </a:lnTo>
                <a:lnTo>
                  <a:pt x="314934" y="95656"/>
                </a:lnTo>
                <a:lnTo>
                  <a:pt x="333197" y="95656"/>
                </a:lnTo>
                <a:lnTo>
                  <a:pt x="336626" y="64693"/>
                </a:lnTo>
                <a:lnTo>
                  <a:pt x="340042" y="39281"/>
                </a:lnTo>
                <a:lnTo>
                  <a:pt x="341985" y="27330"/>
                </a:lnTo>
                <a:lnTo>
                  <a:pt x="343471" y="18148"/>
                </a:lnTo>
                <a:lnTo>
                  <a:pt x="346036" y="4546"/>
                </a:lnTo>
                <a:lnTo>
                  <a:pt x="346887" y="0"/>
                </a:lnTo>
                <a:close/>
              </a:path>
              <a:path w="520700" h="542289">
                <a:moveTo>
                  <a:pt x="520344" y="382663"/>
                </a:moveTo>
                <a:lnTo>
                  <a:pt x="517486" y="338823"/>
                </a:lnTo>
                <a:lnTo>
                  <a:pt x="504291" y="291693"/>
                </a:lnTo>
                <a:lnTo>
                  <a:pt x="483819" y="263715"/>
                </a:lnTo>
                <a:lnTo>
                  <a:pt x="483819" y="400888"/>
                </a:lnTo>
                <a:lnTo>
                  <a:pt x="483755" y="421246"/>
                </a:lnTo>
                <a:lnTo>
                  <a:pt x="479259" y="473773"/>
                </a:lnTo>
                <a:lnTo>
                  <a:pt x="460997" y="514781"/>
                </a:lnTo>
                <a:lnTo>
                  <a:pt x="454088" y="520763"/>
                </a:lnTo>
                <a:lnTo>
                  <a:pt x="446735" y="525030"/>
                </a:lnTo>
                <a:lnTo>
                  <a:pt x="438543" y="527596"/>
                </a:lnTo>
                <a:lnTo>
                  <a:pt x="429056" y="528447"/>
                </a:lnTo>
                <a:lnTo>
                  <a:pt x="421487" y="527596"/>
                </a:lnTo>
                <a:lnTo>
                  <a:pt x="386257" y="497128"/>
                </a:lnTo>
                <a:lnTo>
                  <a:pt x="376199" y="452132"/>
                </a:lnTo>
                <a:lnTo>
                  <a:pt x="374281" y="400888"/>
                </a:lnTo>
                <a:lnTo>
                  <a:pt x="375132" y="360667"/>
                </a:lnTo>
                <a:lnTo>
                  <a:pt x="381977" y="304152"/>
                </a:lnTo>
                <a:lnTo>
                  <a:pt x="405091" y="268770"/>
                </a:lnTo>
                <a:lnTo>
                  <a:pt x="429056" y="264223"/>
                </a:lnTo>
                <a:lnTo>
                  <a:pt x="441883" y="266001"/>
                </a:lnTo>
                <a:lnTo>
                  <a:pt x="470128" y="296113"/>
                </a:lnTo>
                <a:lnTo>
                  <a:pt x="480402" y="338251"/>
                </a:lnTo>
                <a:lnTo>
                  <a:pt x="483819" y="400888"/>
                </a:lnTo>
                <a:lnTo>
                  <a:pt x="483819" y="263715"/>
                </a:lnTo>
                <a:lnTo>
                  <a:pt x="446519" y="246849"/>
                </a:lnTo>
                <a:lnTo>
                  <a:pt x="433616" y="245999"/>
                </a:lnTo>
                <a:lnTo>
                  <a:pt x="420712" y="246849"/>
                </a:lnTo>
                <a:lnTo>
                  <a:pt x="409079" y="249415"/>
                </a:lnTo>
                <a:lnTo>
                  <a:pt x="398310" y="253682"/>
                </a:lnTo>
                <a:lnTo>
                  <a:pt x="387972" y="259664"/>
                </a:lnTo>
                <a:lnTo>
                  <a:pt x="378485" y="264642"/>
                </a:lnTo>
                <a:lnTo>
                  <a:pt x="350024" y="304584"/>
                </a:lnTo>
                <a:lnTo>
                  <a:pt x="342328" y="346214"/>
                </a:lnTo>
                <a:lnTo>
                  <a:pt x="339686" y="360667"/>
                </a:lnTo>
                <a:lnTo>
                  <a:pt x="338328" y="376402"/>
                </a:lnTo>
                <a:lnTo>
                  <a:pt x="337832" y="392988"/>
                </a:lnTo>
                <a:lnTo>
                  <a:pt x="337832" y="423672"/>
                </a:lnTo>
                <a:lnTo>
                  <a:pt x="342328" y="464667"/>
                </a:lnTo>
                <a:lnTo>
                  <a:pt x="356019" y="505663"/>
                </a:lnTo>
                <a:lnTo>
                  <a:pt x="383413" y="533006"/>
                </a:lnTo>
                <a:lnTo>
                  <a:pt x="424484" y="542112"/>
                </a:lnTo>
                <a:lnTo>
                  <a:pt x="446735" y="540258"/>
                </a:lnTo>
                <a:lnTo>
                  <a:pt x="465569" y="534136"/>
                </a:lnTo>
                <a:lnTo>
                  <a:pt x="473367" y="528447"/>
                </a:lnTo>
                <a:lnTo>
                  <a:pt x="480974" y="522897"/>
                </a:lnTo>
                <a:lnTo>
                  <a:pt x="492950" y="505663"/>
                </a:lnTo>
                <a:lnTo>
                  <a:pt x="504939" y="482600"/>
                </a:lnTo>
                <a:lnTo>
                  <a:pt x="513499" y="454418"/>
                </a:lnTo>
                <a:lnTo>
                  <a:pt x="518629" y="421106"/>
                </a:lnTo>
                <a:lnTo>
                  <a:pt x="520344" y="382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0681" y="2827738"/>
            <a:ext cx="123239" cy="16855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438866" y="2490623"/>
            <a:ext cx="466090" cy="506095"/>
            <a:chOff x="3438866" y="2490623"/>
            <a:chExt cx="466090" cy="506095"/>
          </a:xfrm>
        </p:grpSpPr>
        <p:sp>
          <p:nvSpPr>
            <p:cNvPr id="22" name="object 22"/>
            <p:cNvSpPr/>
            <p:nvPr/>
          </p:nvSpPr>
          <p:spPr>
            <a:xfrm>
              <a:off x="3438866" y="2490623"/>
              <a:ext cx="314960" cy="414655"/>
            </a:xfrm>
            <a:custGeom>
              <a:avLst/>
              <a:gdLst/>
              <a:ahLst/>
              <a:cxnLst/>
              <a:rect l="l" t="t" r="r" b="b"/>
              <a:pathLst>
                <a:path w="314960" h="414655">
                  <a:moveTo>
                    <a:pt x="150626" y="391782"/>
                  </a:moveTo>
                  <a:lnTo>
                    <a:pt x="27386" y="391782"/>
                  </a:lnTo>
                  <a:lnTo>
                    <a:pt x="27386" y="387226"/>
                  </a:lnTo>
                  <a:lnTo>
                    <a:pt x="31951" y="387226"/>
                  </a:lnTo>
                  <a:lnTo>
                    <a:pt x="31951" y="378115"/>
                  </a:lnTo>
                  <a:lnTo>
                    <a:pt x="36515" y="369004"/>
                  </a:lnTo>
                  <a:lnTo>
                    <a:pt x="38084" y="357900"/>
                  </a:lnTo>
                  <a:lnTo>
                    <a:pt x="42221" y="338253"/>
                  </a:lnTo>
                  <a:lnTo>
                    <a:pt x="48069" y="310066"/>
                  </a:lnTo>
                  <a:lnTo>
                    <a:pt x="73030" y="173113"/>
                  </a:lnTo>
                  <a:lnTo>
                    <a:pt x="82159" y="109334"/>
                  </a:lnTo>
                  <a:lnTo>
                    <a:pt x="87437" y="79296"/>
                  </a:lnTo>
                  <a:lnTo>
                    <a:pt x="90147" y="56945"/>
                  </a:lnTo>
                  <a:lnTo>
                    <a:pt x="91146" y="41427"/>
                  </a:lnTo>
                  <a:lnTo>
                    <a:pt x="91220" y="36444"/>
                  </a:lnTo>
                  <a:lnTo>
                    <a:pt x="91288" y="22778"/>
                  </a:lnTo>
                  <a:lnTo>
                    <a:pt x="86724" y="18222"/>
                  </a:lnTo>
                  <a:lnTo>
                    <a:pt x="45644" y="18222"/>
                  </a:lnTo>
                  <a:lnTo>
                    <a:pt x="45644" y="0"/>
                  </a:lnTo>
                  <a:lnTo>
                    <a:pt x="200835" y="0"/>
                  </a:lnTo>
                  <a:lnTo>
                    <a:pt x="229148" y="1637"/>
                  </a:lnTo>
                  <a:lnTo>
                    <a:pt x="252755" y="6263"/>
                  </a:lnTo>
                  <a:lnTo>
                    <a:pt x="272083" y="13453"/>
                  </a:lnTo>
                  <a:lnTo>
                    <a:pt x="287559" y="22778"/>
                  </a:lnTo>
                  <a:lnTo>
                    <a:pt x="187141" y="22778"/>
                  </a:lnTo>
                  <a:lnTo>
                    <a:pt x="176871" y="22849"/>
                  </a:lnTo>
                  <a:lnTo>
                    <a:pt x="136576" y="68262"/>
                  </a:lnTo>
                  <a:lnTo>
                    <a:pt x="128269" y="109334"/>
                  </a:lnTo>
                  <a:lnTo>
                    <a:pt x="121028" y="148413"/>
                  </a:lnTo>
                  <a:lnTo>
                    <a:pt x="114110" y="186779"/>
                  </a:lnTo>
                  <a:lnTo>
                    <a:pt x="123596" y="189413"/>
                  </a:lnTo>
                  <a:lnTo>
                    <a:pt x="131798" y="190766"/>
                  </a:lnTo>
                  <a:lnTo>
                    <a:pt x="139143" y="191264"/>
                  </a:lnTo>
                  <a:lnTo>
                    <a:pt x="146061" y="191335"/>
                  </a:lnTo>
                  <a:lnTo>
                    <a:pt x="219190" y="191335"/>
                  </a:lnTo>
                  <a:lnTo>
                    <a:pt x="218237" y="191762"/>
                  </a:lnTo>
                  <a:lnTo>
                    <a:pt x="205399" y="195891"/>
                  </a:lnTo>
                  <a:lnTo>
                    <a:pt x="224299" y="199307"/>
                  </a:lnTo>
                  <a:lnTo>
                    <a:pt x="240203" y="202724"/>
                  </a:lnTo>
                  <a:lnTo>
                    <a:pt x="253540" y="206141"/>
                  </a:lnTo>
                  <a:lnTo>
                    <a:pt x="264737" y="209558"/>
                  </a:lnTo>
                  <a:lnTo>
                    <a:pt x="150626" y="209558"/>
                  </a:lnTo>
                  <a:lnTo>
                    <a:pt x="140356" y="210269"/>
                  </a:lnTo>
                  <a:lnTo>
                    <a:pt x="119816" y="213401"/>
                  </a:lnTo>
                  <a:lnTo>
                    <a:pt x="109546" y="214113"/>
                  </a:lnTo>
                  <a:lnTo>
                    <a:pt x="100417" y="259669"/>
                  </a:lnTo>
                  <a:lnTo>
                    <a:pt x="91288" y="332559"/>
                  </a:lnTo>
                  <a:lnTo>
                    <a:pt x="87936" y="348788"/>
                  </a:lnTo>
                  <a:lnTo>
                    <a:pt x="85012" y="363309"/>
                  </a:lnTo>
                  <a:lnTo>
                    <a:pt x="82944" y="376122"/>
                  </a:lnTo>
                  <a:lnTo>
                    <a:pt x="82159" y="387226"/>
                  </a:lnTo>
                  <a:lnTo>
                    <a:pt x="96708" y="389860"/>
                  </a:lnTo>
                  <a:lnTo>
                    <a:pt x="112969" y="391212"/>
                  </a:lnTo>
                  <a:lnTo>
                    <a:pt x="130942" y="391711"/>
                  </a:lnTo>
                  <a:lnTo>
                    <a:pt x="150626" y="391782"/>
                  </a:lnTo>
                  <a:close/>
                </a:path>
                <a:path w="314960" h="414655">
                  <a:moveTo>
                    <a:pt x="219190" y="191335"/>
                  </a:moveTo>
                  <a:lnTo>
                    <a:pt x="146061" y="191335"/>
                  </a:lnTo>
                  <a:lnTo>
                    <a:pt x="159612" y="190552"/>
                  </a:lnTo>
                  <a:lnTo>
                    <a:pt x="172307" y="188488"/>
                  </a:lnTo>
                  <a:lnTo>
                    <a:pt x="183290" y="185569"/>
                  </a:lnTo>
                  <a:lnTo>
                    <a:pt x="191706" y="182224"/>
                  </a:lnTo>
                  <a:lnTo>
                    <a:pt x="201904" y="180658"/>
                  </a:lnTo>
                  <a:lnTo>
                    <a:pt x="211675" y="176529"/>
                  </a:lnTo>
                  <a:lnTo>
                    <a:pt x="220590" y="170692"/>
                  </a:lnTo>
                  <a:lnTo>
                    <a:pt x="228221" y="164001"/>
                  </a:lnTo>
                  <a:lnTo>
                    <a:pt x="237635" y="157097"/>
                  </a:lnTo>
                  <a:lnTo>
                    <a:pt x="258960" y="121791"/>
                  </a:lnTo>
                  <a:lnTo>
                    <a:pt x="264737" y="86556"/>
                  </a:lnTo>
                  <a:lnTo>
                    <a:pt x="263738" y="71039"/>
                  </a:lnTo>
                  <a:lnTo>
                    <a:pt x="241915" y="36444"/>
                  </a:lnTo>
                  <a:lnTo>
                    <a:pt x="203402" y="23632"/>
                  </a:lnTo>
                  <a:lnTo>
                    <a:pt x="187141" y="22778"/>
                  </a:lnTo>
                  <a:lnTo>
                    <a:pt x="287559" y="22778"/>
                  </a:lnTo>
                  <a:lnTo>
                    <a:pt x="299541" y="33882"/>
                  </a:lnTo>
                  <a:lnTo>
                    <a:pt x="308099" y="46694"/>
                  </a:lnTo>
                  <a:lnTo>
                    <a:pt x="313234" y="61215"/>
                  </a:lnTo>
                  <a:lnTo>
                    <a:pt x="314946" y="77445"/>
                  </a:lnTo>
                  <a:lnTo>
                    <a:pt x="314161" y="87695"/>
                  </a:lnTo>
                  <a:lnTo>
                    <a:pt x="301609" y="127984"/>
                  </a:lnTo>
                  <a:lnTo>
                    <a:pt x="289770" y="145352"/>
                  </a:lnTo>
                  <a:lnTo>
                    <a:pt x="282995" y="154890"/>
                  </a:lnTo>
                  <a:lnTo>
                    <a:pt x="273438" y="161652"/>
                  </a:lnTo>
                  <a:lnTo>
                    <a:pt x="264737" y="167988"/>
                  </a:lnTo>
                  <a:lnTo>
                    <a:pt x="256036" y="173469"/>
                  </a:lnTo>
                  <a:lnTo>
                    <a:pt x="246479" y="177668"/>
                  </a:lnTo>
                  <a:lnTo>
                    <a:pt x="229362" y="186779"/>
                  </a:lnTo>
                  <a:lnTo>
                    <a:pt x="219190" y="191335"/>
                  </a:lnTo>
                  <a:close/>
                </a:path>
                <a:path w="314960" h="414655">
                  <a:moveTo>
                    <a:pt x="182577" y="414560"/>
                  </a:moveTo>
                  <a:lnTo>
                    <a:pt x="0" y="414560"/>
                  </a:lnTo>
                  <a:lnTo>
                    <a:pt x="0" y="400893"/>
                  </a:lnTo>
                  <a:lnTo>
                    <a:pt x="4564" y="400893"/>
                  </a:lnTo>
                  <a:lnTo>
                    <a:pt x="13693" y="396338"/>
                  </a:lnTo>
                  <a:lnTo>
                    <a:pt x="22822" y="396338"/>
                  </a:lnTo>
                  <a:lnTo>
                    <a:pt x="22822" y="391782"/>
                  </a:lnTo>
                  <a:lnTo>
                    <a:pt x="166887" y="391640"/>
                  </a:lnTo>
                  <a:lnTo>
                    <a:pt x="205399" y="382671"/>
                  </a:lnTo>
                  <a:lnTo>
                    <a:pt x="234283" y="354483"/>
                  </a:lnTo>
                  <a:lnTo>
                    <a:pt x="248191" y="316045"/>
                  </a:lnTo>
                  <a:lnTo>
                    <a:pt x="250942" y="277892"/>
                  </a:lnTo>
                  <a:lnTo>
                    <a:pt x="250901" y="274190"/>
                  </a:lnTo>
                  <a:lnTo>
                    <a:pt x="249902" y="263086"/>
                  </a:lnTo>
                  <a:lnTo>
                    <a:pt x="247192" y="253690"/>
                  </a:lnTo>
                  <a:lnTo>
                    <a:pt x="241915" y="246002"/>
                  </a:lnTo>
                  <a:lnTo>
                    <a:pt x="237635" y="236606"/>
                  </a:lnTo>
                  <a:lnTo>
                    <a:pt x="202618" y="215323"/>
                  </a:lnTo>
                  <a:lnTo>
                    <a:pt x="150626" y="209558"/>
                  </a:lnTo>
                  <a:lnTo>
                    <a:pt x="264737" y="209558"/>
                  </a:lnTo>
                  <a:lnTo>
                    <a:pt x="296688" y="236891"/>
                  </a:lnTo>
                  <a:lnTo>
                    <a:pt x="305817" y="277892"/>
                  </a:lnTo>
                  <a:lnTo>
                    <a:pt x="305032" y="290775"/>
                  </a:lnTo>
                  <a:lnTo>
                    <a:pt x="292409" y="333698"/>
                  </a:lnTo>
                  <a:lnTo>
                    <a:pt x="269301" y="364448"/>
                  </a:lnTo>
                  <a:lnTo>
                    <a:pt x="258960" y="371993"/>
                  </a:lnTo>
                  <a:lnTo>
                    <a:pt x="248191" y="380393"/>
                  </a:lnTo>
                  <a:lnTo>
                    <a:pt x="236566" y="388792"/>
                  </a:lnTo>
                  <a:lnTo>
                    <a:pt x="213387" y="402388"/>
                  </a:lnTo>
                  <a:lnTo>
                    <a:pt x="203117" y="407157"/>
                  </a:lnTo>
                  <a:lnTo>
                    <a:pt x="192847" y="411072"/>
                  </a:lnTo>
                  <a:lnTo>
                    <a:pt x="182577" y="414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5764" y="2832294"/>
              <a:ext cx="118675" cy="164001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4255897" y="2490634"/>
            <a:ext cx="570865" cy="424180"/>
          </a:xfrm>
          <a:custGeom>
            <a:avLst/>
            <a:gdLst/>
            <a:ahLst/>
            <a:cxnLst/>
            <a:rect l="l" t="t" r="r" b="b"/>
            <a:pathLst>
              <a:path w="570864" h="424180">
                <a:moveTo>
                  <a:pt x="269303" y="359892"/>
                </a:moveTo>
                <a:lnTo>
                  <a:pt x="248615" y="362521"/>
                </a:lnTo>
                <a:lnTo>
                  <a:pt x="227076" y="363880"/>
                </a:lnTo>
                <a:lnTo>
                  <a:pt x="203822" y="364375"/>
                </a:lnTo>
                <a:lnTo>
                  <a:pt x="178015" y="364439"/>
                </a:lnTo>
                <a:lnTo>
                  <a:pt x="63906" y="364439"/>
                </a:lnTo>
                <a:lnTo>
                  <a:pt x="155194" y="273329"/>
                </a:lnTo>
                <a:lnTo>
                  <a:pt x="171373" y="257035"/>
                </a:lnTo>
                <a:lnTo>
                  <a:pt x="185432" y="242011"/>
                </a:lnTo>
                <a:lnTo>
                  <a:pt x="196913" y="227850"/>
                </a:lnTo>
                <a:lnTo>
                  <a:pt x="205397" y="214109"/>
                </a:lnTo>
                <a:lnTo>
                  <a:pt x="214884" y="203073"/>
                </a:lnTo>
                <a:lnTo>
                  <a:pt x="237350" y="163995"/>
                </a:lnTo>
                <a:lnTo>
                  <a:pt x="245694" y="124917"/>
                </a:lnTo>
                <a:lnTo>
                  <a:pt x="246481" y="113880"/>
                </a:lnTo>
                <a:lnTo>
                  <a:pt x="245554" y="96875"/>
                </a:lnTo>
                <a:lnTo>
                  <a:pt x="228219" y="50101"/>
                </a:lnTo>
                <a:lnTo>
                  <a:pt x="196126" y="20637"/>
                </a:lnTo>
                <a:lnTo>
                  <a:pt x="154622" y="3416"/>
                </a:lnTo>
                <a:lnTo>
                  <a:pt x="123240" y="0"/>
                </a:lnTo>
                <a:lnTo>
                  <a:pt x="110261" y="774"/>
                </a:lnTo>
                <a:lnTo>
                  <a:pt x="73025" y="9105"/>
                </a:lnTo>
                <a:lnTo>
                  <a:pt x="36436" y="32804"/>
                </a:lnTo>
                <a:lnTo>
                  <a:pt x="22034" y="63411"/>
                </a:lnTo>
                <a:lnTo>
                  <a:pt x="19964" y="82562"/>
                </a:lnTo>
                <a:lnTo>
                  <a:pt x="17043" y="102565"/>
                </a:lnTo>
                <a:lnTo>
                  <a:pt x="13690" y="122999"/>
                </a:lnTo>
                <a:lnTo>
                  <a:pt x="31953" y="122999"/>
                </a:lnTo>
                <a:lnTo>
                  <a:pt x="36080" y="104279"/>
                </a:lnTo>
                <a:lnTo>
                  <a:pt x="41071" y="89395"/>
                </a:lnTo>
                <a:lnTo>
                  <a:pt x="46075" y="78790"/>
                </a:lnTo>
                <a:lnTo>
                  <a:pt x="50203" y="72885"/>
                </a:lnTo>
                <a:lnTo>
                  <a:pt x="51841" y="66840"/>
                </a:lnTo>
                <a:lnTo>
                  <a:pt x="56476" y="62064"/>
                </a:lnTo>
                <a:lnTo>
                  <a:pt x="63690" y="58153"/>
                </a:lnTo>
                <a:lnTo>
                  <a:pt x="73025" y="54660"/>
                </a:lnTo>
                <a:lnTo>
                  <a:pt x="80733" y="51320"/>
                </a:lnTo>
                <a:lnTo>
                  <a:pt x="90144" y="48399"/>
                </a:lnTo>
                <a:lnTo>
                  <a:pt x="101269" y="46329"/>
                </a:lnTo>
                <a:lnTo>
                  <a:pt x="114109" y="45554"/>
                </a:lnTo>
                <a:lnTo>
                  <a:pt x="131076" y="47256"/>
                </a:lnTo>
                <a:lnTo>
                  <a:pt x="173443" y="72885"/>
                </a:lnTo>
                <a:lnTo>
                  <a:pt x="190779" y="115163"/>
                </a:lnTo>
                <a:lnTo>
                  <a:pt x="191706" y="132105"/>
                </a:lnTo>
                <a:lnTo>
                  <a:pt x="190842" y="146558"/>
                </a:lnTo>
                <a:lnTo>
                  <a:pt x="178015" y="195884"/>
                </a:lnTo>
                <a:lnTo>
                  <a:pt x="147205" y="239166"/>
                </a:lnTo>
                <a:lnTo>
                  <a:pt x="95846" y="296113"/>
                </a:lnTo>
                <a:lnTo>
                  <a:pt x="0" y="400888"/>
                </a:lnTo>
                <a:lnTo>
                  <a:pt x="0" y="419112"/>
                </a:lnTo>
                <a:lnTo>
                  <a:pt x="11976" y="416471"/>
                </a:lnTo>
                <a:lnTo>
                  <a:pt x="27381" y="415124"/>
                </a:lnTo>
                <a:lnTo>
                  <a:pt x="46215" y="414629"/>
                </a:lnTo>
                <a:lnTo>
                  <a:pt x="68465" y="414553"/>
                </a:lnTo>
                <a:lnTo>
                  <a:pt x="200837" y="414553"/>
                </a:lnTo>
                <a:lnTo>
                  <a:pt x="223088" y="414629"/>
                </a:lnTo>
                <a:lnTo>
                  <a:pt x="241909" y="415124"/>
                </a:lnTo>
                <a:lnTo>
                  <a:pt x="257314" y="416471"/>
                </a:lnTo>
                <a:lnTo>
                  <a:pt x="269303" y="419112"/>
                </a:lnTo>
                <a:lnTo>
                  <a:pt x="269303" y="359892"/>
                </a:lnTo>
                <a:close/>
              </a:path>
              <a:path w="570864" h="424180">
                <a:moveTo>
                  <a:pt x="570547" y="195884"/>
                </a:moveTo>
                <a:lnTo>
                  <a:pt x="567131" y="132105"/>
                </a:lnTo>
                <a:lnTo>
                  <a:pt x="556856" y="81991"/>
                </a:lnTo>
                <a:lnTo>
                  <a:pt x="539737" y="47256"/>
                </a:lnTo>
                <a:lnTo>
                  <a:pt x="520344" y="26746"/>
                </a:lnTo>
                <a:lnTo>
                  <a:pt x="520344" y="218668"/>
                </a:lnTo>
                <a:lnTo>
                  <a:pt x="520204" y="248564"/>
                </a:lnTo>
                <a:lnTo>
                  <a:pt x="516496" y="303225"/>
                </a:lnTo>
                <a:lnTo>
                  <a:pt x="507009" y="346862"/>
                </a:lnTo>
                <a:lnTo>
                  <a:pt x="488391" y="387223"/>
                </a:lnTo>
                <a:lnTo>
                  <a:pt x="442747" y="405447"/>
                </a:lnTo>
                <a:lnTo>
                  <a:pt x="429844" y="403872"/>
                </a:lnTo>
                <a:lnTo>
                  <a:pt x="387692" y="375259"/>
                </a:lnTo>
                <a:lnTo>
                  <a:pt x="369722" y="318884"/>
                </a:lnTo>
                <a:lnTo>
                  <a:pt x="363435" y="270484"/>
                </a:lnTo>
                <a:lnTo>
                  <a:pt x="360591" y="218668"/>
                </a:lnTo>
                <a:lnTo>
                  <a:pt x="362153" y="162356"/>
                </a:lnTo>
                <a:lnTo>
                  <a:pt x="366293" y="116725"/>
                </a:lnTo>
                <a:lnTo>
                  <a:pt x="378841" y="59220"/>
                </a:lnTo>
                <a:lnTo>
                  <a:pt x="421208" y="25260"/>
                </a:lnTo>
                <a:lnTo>
                  <a:pt x="438188" y="22771"/>
                </a:lnTo>
                <a:lnTo>
                  <a:pt x="459727" y="25400"/>
                </a:lnTo>
                <a:lnTo>
                  <a:pt x="490816" y="47752"/>
                </a:lnTo>
                <a:lnTo>
                  <a:pt x="510717" y="95656"/>
                </a:lnTo>
                <a:lnTo>
                  <a:pt x="519417" y="170827"/>
                </a:lnTo>
                <a:lnTo>
                  <a:pt x="520344" y="218668"/>
                </a:lnTo>
                <a:lnTo>
                  <a:pt x="520344" y="26746"/>
                </a:lnTo>
                <a:lnTo>
                  <a:pt x="484974" y="6261"/>
                </a:lnTo>
                <a:lnTo>
                  <a:pt x="447306" y="0"/>
                </a:lnTo>
                <a:lnTo>
                  <a:pt x="430263" y="914"/>
                </a:lnTo>
                <a:lnTo>
                  <a:pt x="383413" y="18211"/>
                </a:lnTo>
                <a:lnTo>
                  <a:pt x="348107" y="50253"/>
                </a:lnTo>
                <a:lnTo>
                  <a:pt x="324637" y="100787"/>
                </a:lnTo>
                <a:lnTo>
                  <a:pt x="314947" y="141224"/>
                </a:lnTo>
                <a:lnTo>
                  <a:pt x="310946" y="185635"/>
                </a:lnTo>
                <a:lnTo>
                  <a:pt x="310451" y="210400"/>
                </a:lnTo>
                <a:lnTo>
                  <a:pt x="310451" y="254685"/>
                </a:lnTo>
                <a:lnTo>
                  <a:pt x="314947" y="309778"/>
                </a:lnTo>
                <a:lnTo>
                  <a:pt x="330987" y="359105"/>
                </a:lnTo>
                <a:lnTo>
                  <a:pt x="356590" y="395198"/>
                </a:lnTo>
                <a:lnTo>
                  <a:pt x="392544" y="415975"/>
                </a:lnTo>
                <a:lnTo>
                  <a:pt x="433616" y="423672"/>
                </a:lnTo>
                <a:lnTo>
                  <a:pt x="465353" y="420243"/>
                </a:lnTo>
                <a:lnTo>
                  <a:pt x="515137" y="392912"/>
                </a:lnTo>
                <a:lnTo>
                  <a:pt x="551294" y="338112"/>
                </a:lnTo>
                <a:lnTo>
                  <a:pt x="562559" y="299529"/>
                </a:lnTo>
                <a:lnTo>
                  <a:pt x="568693" y="252399"/>
                </a:lnTo>
                <a:lnTo>
                  <a:pt x="570547" y="195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872171" y="2490623"/>
            <a:ext cx="702945" cy="506095"/>
            <a:chOff x="4872171" y="2490623"/>
            <a:chExt cx="702945" cy="506095"/>
          </a:xfrm>
        </p:grpSpPr>
        <p:sp>
          <p:nvSpPr>
            <p:cNvPr id="26" name="object 26"/>
            <p:cNvSpPr/>
            <p:nvPr/>
          </p:nvSpPr>
          <p:spPr>
            <a:xfrm>
              <a:off x="4872164" y="2490634"/>
              <a:ext cx="561975" cy="424180"/>
            </a:xfrm>
            <a:custGeom>
              <a:avLst/>
              <a:gdLst/>
              <a:ahLst/>
              <a:cxnLst/>
              <a:rect l="l" t="t" r="r" b="b"/>
              <a:pathLst>
                <a:path w="561975" h="424180">
                  <a:moveTo>
                    <a:pt x="260108" y="195884"/>
                  </a:moveTo>
                  <a:lnTo>
                    <a:pt x="256679" y="132105"/>
                  </a:lnTo>
                  <a:lnTo>
                    <a:pt x="246405" y="81991"/>
                  </a:lnTo>
                  <a:lnTo>
                    <a:pt x="229298" y="47256"/>
                  </a:lnTo>
                  <a:lnTo>
                    <a:pt x="209892" y="26746"/>
                  </a:lnTo>
                  <a:lnTo>
                    <a:pt x="209892" y="218668"/>
                  </a:lnTo>
                  <a:lnTo>
                    <a:pt x="209105" y="248564"/>
                  </a:lnTo>
                  <a:lnTo>
                    <a:pt x="204114" y="303225"/>
                  </a:lnTo>
                  <a:lnTo>
                    <a:pt x="196481" y="346862"/>
                  </a:lnTo>
                  <a:lnTo>
                    <a:pt x="173380" y="387223"/>
                  </a:lnTo>
                  <a:lnTo>
                    <a:pt x="132295" y="405447"/>
                  </a:lnTo>
                  <a:lnTo>
                    <a:pt x="118745" y="403872"/>
                  </a:lnTo>
                  <a:lnTo>
                    <a:pt x="77165" y="375259"/>
                  </a:lnTo>
                  <a:lnTo>
                    <a:pt x="54698" y="318884"/>
                  </a:lnTo>
                  <a:lnTo>
                    <a:pt x="50711" y="270484"/>
                  </a:lnTo>
                  <a:lnTo>
                    <a:pt x="50139" y="218668"/>
                  </a:lnTo>
                  <a:lnTo>
                    <a:pt x="51066" y="162356"/>
                  </a:lnTo>
                  <a:lnTo>
                    <a:pt x="54127" y="116725"/>
                  </a:lnTo>
                  <a:lnTo>
                    <a:pt x="68402" y="59220"/>
                  </a:lnTo>
                  <a:lnTo>
                    <a:pt x="108839" y="25260"/>
                  </a:lnTo>
                  <a:lnTo>
                    <a:pt x="127736" y="22771"/>
                  </a:lnTo>
                  <a:lnTo>
                    <a:pt x="147345" y="25400"/>
                  </a:lnTo>
                  <a:lnTo>
                    <a:pt x="179730" y="47752"/>
                  </a:lnTo>
                  <a:lnTo>
                    <a:pt x="198335" y="95656"/>
                  </a:lnTo>
                  <a:lnTo>
                    <a:pt x="208330" y="170827"/>
                  </a:lnTo>
                  <a:lnTo>
                    <a:pt x="209892" y="218668"/>
                  </a:lnTo>
                  <a:lnTo>
                    <a:pt x="209892" y="26746"/>
                  </a:lnTo>
                  <a:lnTo>
                    <a:pt x="170522" y="6261"/>
                  </a:lnTo>
                  <a:lnTo>
                    <a:pt x="132295" y="0"/>
                  </a:lnTo>
                  <a:lnTo>
                    <a:pt x="115963" y="914"/>
                  </a:lnTo>
                  <a:lnTo>
                    <a:pt x="72961" y="18211"/>
                  </a:lnTo>
                  <a:lnTo>
                    <a:pt x="37655" y="50253"/>
                  </a:lnTo>
                  <a:lnTo>
                    <a:pt x="12484" y="100787"/>
                  </a:lnTo>
                  <a:lnTo>
                    <a:pt x="4495" y="141224"/>
                  </a:lnTo>
                  <a:lnTo>
                    <a:pt x="495" y="185635"/>
                  </a:lnTo>
                  <a:lnTo>
                    <a:pt x="0" y="210400"/>
                  </a:lnTo>
                  <a:lnTo>
                    <a:pt x="0" y="254685"/>
                  </a:lnTo>
                  <a:lnTo>
                    <a:pt x="4495" y="309778"/>
                  </a:lnTo>
                  <a:lnTo>
                    <a:pt x="18618" y="359105"/>
                  </a:lnTo>
                  <a:lnTo>
                    <a:pt x="44437" y="395198"/>
                  </a:lnTo>
                  <a:lnTo>
                    <a:pt x="79527" y="415975"/>
                  </a:lnTo>
                  <a:lnTo>
                    <a:pt x="123164" y="423672"/>
                  </a:lnTo>
                  <a:lnTo>
                    <a:pt x="152984" y="420243"/>
                  </a:lnTo>
                  <a:lnTo>
                    <a:pt x="204050" y="392912"/>
                  </a:lnTo>
                  <a:lnTo>
                    <a:pt x="238925" y="338112"/>
                  </a:lnTo>
                  <a:lnTo>
                    <a:pt x="250405" y="299529"/>
                  </a:lnTo>
                  <a:lnTo>
                    <a:pt x="257606" y="252399"/>
                  </a:lnTo>
                  <a:lnTo>
                    <a:pt x="260108" y="195884"/>
                  </a:lnTo>
                  <a:close/>
                </a:path>
                <a:path w="561975" h="424180">
                  <a:moveTo>
                    <a:pt x="561352" y="195884"/>
                  </a:moveTo>
                  <a:lnTo>
                    <a:pt x="557936" y="132105"/>
                  </a:lnTo>
                  <a:lnTo>
                    <a:pt x="547712" y="82207"/>
                  </a:lnTo>
                  <a:lnTo>
                    <a:pt x="532257" y="47256"/>
                  </a:lnTo>
                  <a:lnTo>
                    <a:pt x="511149" y="26568"/>
                  </a:lnTo>
                  <a:lnTo>
                    <a:pt x="511149" y="218668"/>
                  </a:lnTo>
                  <a:lnTo>
                    <a:pt x="511073" y="248564"/>
                  </a:lnTo>
                  <a:lnTo>
                    <a:pt x="509219" y="303225"/>
                  </a:lnTo>
                  <a:lnTo>
                    <a:pt x="500380" y="346862"/>
                  </a:lnTo>
                  <a:lnTo>
                    <a:pt x="479196" y="387223"/>
                  </a:lnTo>
                  <a:lnTo>
                    <a:pt x="433552" y="405447"/>
                  </a:lnTo>
                  <a:lnTo>
                    <a:pt x="420636" y="403872"/>
                  </a:lnTo>
                  <a:lnTo>
                    <a:pt x="378498" y="375259"/>
                  </a:lnTo>
                  <a:lnTo>
                    <a:pt x="360514" y="318884"/>
                  </a:lnTo>
                  <a:lnTo>
                    <a:pt x="354241" y="270484"/>
                  </a:lnTo>
                  <a:lnTo>
                    <a:pt x="351396" y="218668"/>
                  </a:lnTo>
                  <a:lnTo>
                    <a:pt x="353034" y="162356"/>
                  </a:lnTo>
                  <a:lnTo>
                    <a:pt x="357670" y="116725"/>
                  </a:lnTo>
                  <a:lnTo>
                    <a:pt x="374218" y="59220"/>
                  </a:lnTo>
                  <a:lnTo>
                    <a:pt x="412089" y="25260"/>
                  </a:lnTo>
                  <a:lnTo>
                    <a:pt x="428980" y="22771"/>
                  </a:lnTo>
                  <a:lnTo>
                    <a:pt x="450519" y="25400"/>
                  </a:lnTo>
                  <a:lnTo>
                    <a:pt x="481622" y="47752"/>
                  </a:lnTo>
                  <a:lnTo>
                    <a:pt x="501523" y="95656"/>
                  </a:lnTo>
                  <a:lnTo>
                    <a:pt x="510222" y="170827"/>
                  </a:lnTo>
                  <a:lnTo>
                    <a:pt x="511149" y="218668"/>
                  </a:lnTo>
                  <a:lnTo>
                    <a:pt x="511149" y="26568"/>
                  </a:lnTo>
                  <a:lnTo>
                    <a:pt x="475767" y="6261"/>
                  </a:lnTo>
                  <a:lnTo>
                    <a:pt x="438111" y="0"/>
                  </a:lnTo>
                  <a:lnTo>
                    <a:pt x="421068" y="914"/>
                  </a:lnTo>
                  <a:lnTo>
                    <a:pt x="374218" y="18211"/>
                  </a:lnTo>
                  <a:lnTo>
                    <a:pt x="338912" y="50253"/>
                  </a:lnTo>
                  <a:lnTo>
                    <a:pt x="315442" y="100787"/>
                  </a:lnTo>
                  <a:lnTo>
                    <a:pt x="305752" y="141224"/>
                  </a:lnTo>
                  <a:lnTo>
                    <a:pt x="305041" y="162356"/>
                  </a:lnTo>
                  <a:lnTo>
                    <a:pt x="303466" y="185635"/>
                  </a:lnTo>
                  <a:lnTo>
                    <a:pt x="301891" y="210400"/>
                  </a:lnTo>
                  <a:lnTo>
                    <a:pt x="301180" y="236880"/>
                  </a:lnTo>
                  <a:lnTo>
                    <a:pt x="301967" y="254685"/>
                  </a:lnTo>
                  <a:lnTo>
                    <a:pt x="304038" y="273329"/>
                  </a:lnTo>
                  <a:lnTo>
                    <a:pt x="306959" y="291985"/>
                  </a:lnTo>
                  <a:lnTo>
                    <a:pt x="310311" y="309778"/>
                  </a:lnTo>
                  <a:lnTo>
                    <a:pt x="311886" y="326783"/>
                  </a:lnTo>
                  <a:lnTo>
                    <a:pt x="328574" y="373557"/>
                  </a:lnTo>
                  <a:lnTo>
                    <a:pt x="359384" y="403021"/>
                  </a:lnTo>
                  <a:lnTo>
                    <a:pt x="397611" y="420243"/>
                  </a:lnTo>
                  <a:lnTo>
                    <a:pt x="428980" y="423672"/>
                  </a:lnTo>
                  <a:lnTo>
                    <a:pt x="458089" y="420243"/>
                  </a:lnTo>
                  <a:lnTo>
                    <a:pt x="506006" y="392912"/>
                  </a:lnTo>
                  <a:lnTo>
                    <a:pt x="542099" y="338112"/>
                  </a:lnTo>
                  <a:lnTo>
                    <a:pt x="553364" y="299529"/>
                  </a:lnTo>
                  <a:lnTo>
                    <a:pt x="559498" y="252399"/>
                  </a:lnTo>
                  <a:lnTo>
                    <a:pt x="561352" y="195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6348" y="2832294"/>
              <a:ext cx="118675" cy="164001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5926480" y="2490634"/>
            <a:ext cx="871855" cy="424180"/>
          </a:xfrm>
          <a:custGeom>
            <a:avLst/>
            <a:gdLst/>
            <a:ahLst/>
            <a:cxnLst/>
            <a:rect l="l" t="t" r="r" b="b"/>
            <a:pathLst>
              <a:path w="871854" h="424180">
                <a:moveTo>
                  <a:pt x="269303" y="359892"/>
                </a:moveTo>
                <a:lnTo>
                  <a:pt x="250545" y="362521"/>
                </a:lnTo>
                <a:lnTo>
                  <a:pt x="228790" y="363880"/>
                </a:lnTo>
                <a:lnTo>
                  <a:pt x="204470" y="364375"/>
                </a:lnTo>
                <a:lnTo>
                  <a:pt x="178015" y="364439"/>
                </a:lnTo>
                <a:lnTo>
                  <a:pt x="63906" y="364439"/>
                </a:lnTo>
                <a:lnTo>
                  <a:pt x="171450" y="257035"/>
                </a:lnTo>
                <a:lnTo>
                  <a:pt x="186004" y="242011"/>
                </a:lnTo>
                <a:lnTo>
                  <a:pt x="217449" y="203073"/>
                </a:lnTo>
                <a:lnTo>
                  <a:pt x="237350" y="163995"/>
                </a:lnTo>
                <a:lnTo>
                  <a:pt x="242620" y="150406"/>
                </a:lnTo>
                <a:lnTo>
                  <a:pt x="245338" y="137236"/>
                </a:lnTo>
                <a:lnTo>
                  <a:pt x="246329" y="124917"/>
                </a:lnTo>
                <a:lnTo>
                  <a:pt x="246481" y="113880"/>
                </a:lnTo>
                <a:lnTo>
                  <a:pt x="245618" y="96875"/>
                </a:lnTo>
                <a:lnTo>
                  <a:pt x="232791" y="50101"/>
                </a:lnTo>
                <a:lnTo>
                  <a:pt x="200050" y="20637"/>
                </a:lnTo>
                <a:lnTo>
                  <a:pt x="155194" y="3416"/>
                </a:lnTo>
                <a:lnTo>
                  <a:pt x="123240" y="0"/>
                </a:lnTo>
                <a:lnTo>
                  <a:pt x="112179" y="774"/>
                </a:lnTo>
                <a:lnTo>
                  <a:pt x="73025" y="9105"/>
                </a:lnTo>
                <a:lnTo>
                  <a:pt x="36449" y="32804"/>
                </a:lnTo>
                <a:lnTo>
                  <a:pt x="22034" y="63411"/>
                </a:lnTo>
                <a:lnTo>
                  <a:pt x="19964" y="82562"/>
                </a:lnTo>
                <a:lnTo>
                  <a:pt x="17043" y="102565"/>
                </a:lnTo>
                <a:lnTo>
                  <a:pt x="13690" y="122999"/>
                </a:lnTo>
                <a:lnTo>
                  <a:pt x="31953" y="122999"/>
                </a:lnTo>
                <a:lnTo>
                  <a:pt x="46710" y="78790"/>
                </a:lnTo>
                <a:lnTo>
                  <a:pt x="83299" y="51320"/>
                </a:lnTo>
                <a:lnTo>
                  <a:pt x="114109" y="45554"/>
                </a:lnTo>
                <a:lnTo>
                  <a:pt x="131089" y="47256"/>
                </a:lnTo>
                <a:lnTo>
                  <a:pt x="173443" y="72885"/>
                </a:lnTo>
                <a:lnTo>
                  <a:pt x="194627" y="115163"/>
                </a:lnTo>
                <a:lnTo>
                  <a:pt x="196265" y="132105"/>
                </a:lnTo>
                <a:lnTo>
                  <a:pt x="194703" y="146558"/>
                </a:lnTo>
                <a:lnTo>
                  <a:pt x="178015" y="195884"/>
                </a:lnTo>
                <a:lnTo>
                  <a:pt x="147205" y="239166"/>
                </a:lnTo>
                <a:lnTo>
                  <a:pt x="95846" y="296113"/>
                </a:lnTo>
                <a:lnTo>
                  <a:pt x="0" y="400888"/>
                </a:lnTo>
                <a:lnTo>
                  <a:pt x="0" y="414553"/>
                </a:lnTo>
                <a:lnTo>
                  <a:pt x="4559" y="419112"/>
                </a:lnTo>
                <a:lnTo>
                  <a:pt x="13906" y="416471"/>
                </a:lnTo>
                <a:lnTo>
                  <a:pt x="27952" y="415124"/>
                </a:lnTo>
                <a:lnTo>
                  <a:pt x="46278" y="414629"/>
                </a:lnTo>
                <a:lnTo>
                  <a:pt x="68465" y="414553"/>
                </a:lnTo>
                <a:lnTo>
                  <a:pt x="205397" y="414553"/>
                </a:lnTo>
                <a:lnTo>
                  <a:pt x="225005" y="414629"/>
                </a:lnTo>
                <a:lnTo>
                  <a:pt x="242481" y="415124"/>
                </a:lnTo>
                <a:lnTo>
                  <a:pt x="257390" y="416471"/>
                </a:lnTo>
                <a:lnTo>
                  <a:pt x="269303" y="419112"/>
                </a:lnTo>
                <a:lnTo>
                  <a:pt x="269303" y="359892"/>
                </a:lnTo>
                <a:close/>
              </a:path>
              <a:path w="871854" h="424180">
                <a:moveTo>
                  <a:pt x="570547" y="195884"/>
                </a:moveTo>
                <a:lnTo>
                  <a:pt x="569417" y="132105"/>
                </a:lnTo>
                <a:lnTo>
                  <a:pt x="561428" y="81991"/>
                </a:lnTo>
                <a:lnTo>
                  <a:pt x="543737" y="47256"/>
                </a:lnTo>
                <a:lnTo>
                  <a:pt x="520344" y="26073"/>
                </a:lnTo>
                <a:lnTo>
                  <a:pt x="520344" y="218668"/>
                </a:lnTo>
                <a:lnTo>
                  <a:pt x="520268" y="248564"/>
                </a:lnTo>
                <a:lnTo>
                  <a:pt x="518414" y="303225"/>
                </a:lnTo>
                <a:lnTo>
                  <a:pt x="511505" y="346862"/>
                </a:lnTo>
                <a:lnTo>
                  <a:pt x="488391" y="387223"/>
                </a:lnTo>
                <a:lnTo>
                  <a:pt x="447319" y="405447"/>
                </a:lnTo>
                <a:lnTo>
                  <a:pt x="433692" y="403872"/>
                </a:lnTo>
                <a:lnTo>
                  <a:pt x="397103" y="387223"/>
                </a:lnTo>
                <a:lnTo>
                  <a:pt x="374002" y="341096"/>
                </a:lnTo>
                <a:lnTo>
                  <a:pt x="366369" y="294894"/>
                </a:lnTo>
                <a:lnTo>
                  <a:pt x="361378" y="245211"/>
                </a:lnTo>
                <a:lnTo>
                  <a:pt x="360591" y="218668"/>
                </a:lnTo>
                <a:lnTo>
                  <a:pt x="362229" y="162356"/>
                </a:lnTo>
                <a:lnTo>
                  <a:pt x="366864" y="116725"/>
                </a:lnTo>
                <a:lnTo>
                  <a:pt x="383413" y="59220"/>
                </a:lnTo>
                <a:lnTo>
                  <a:pt x="421919" y="25260"/>
                </a:lnTo>
                <a:lnTo>
                  <a:pt x="438188" y="22771"/>
                </a:lnTo>
                <a:lnTo>
                  <a:pt x="459727" y="25400"/>
                </a:lnTo>
                <a:lnTo>
                  <a:pt x="490816" y="47752"/>
                </a:lnTo>
                <a:lnTo>
                  <a:pt x="510717" y="95656"/>
                </a:lnTo>
                <a:lnTo>
                  <a:pt x="519417" y="170827"/>
                </a:lnTo>
                <a:lnTo>
                  <a:pt x="520344" y="218668"/>
                </a:lnTo>
                <a:lnTo>
                  <a:pt x="520344" y="26073"/>
                </a:lnTo>
                <a:lnTo>
                  <a:pt x="484974" y="6261"/>
                </a:lnTo>
                <a:lnTo>
                  <a:pt x="447319" y="0"/>
                </a:lnTo>
                <a:lnTo>
                  <a:pt x="430263" y="914"/>
                </a:lnTo>
                <a:lnTo>
                  <a:pt x="383413" y="18211"/>
                </a:lnTo>
                <a:lnTo>
                  <a:pt x="350037" y="50253"/>
                </a:lnTo>
                <a:lnTo>
                  <a:pt x="325221" y="100787"/>
                </a:lnTo>
                <a:lnTo>
                  <a:pt x="314947" y="141224"/>
                </a:lnTo>
                <a:lnTo>
                  <a:pt x="314236" y="162356"/>
                </a:lnTo>
                <a:lnTo>
                  <a:pt x="312661" y="185635"/>
                </a:lnTo>
                <a:lnTo>
                  <a:pt x="311099" y="210400"/>
                </a:lnTo>
                <a:lnTo>
                  <a:pt x="310375" y="236880"/>
                </a:lnTo>
                <a:lnTo>
                  <a:pt x="311162" y="254685"/>
                </a:lnTo>
                <a:lnTo>
                  <a:pt x="319506" y="309778"/>
                </a:lnTo>
                <a:lnTo>
                  <a:pt x="331711" y="359105"/>
                </a:lnTo>
                <a:lnTo>
                  <a:pt x="358305" y="395198"/>
                </a:lnTo>
                <a:lnTo>
                  <a:pt x="392607" y="415975"/>
                </a:lnTo>
                <a:lnTo>
                  <a:pt x="438188" y="423672"/>
                </a:lnTo>
                <a:lnTo>
                  <a:pt x="467360" y="420243"/>
                </a:lnTo>
                <a:lnTo>
                  <a:pt x="517131" y="392912"/>
                </a:lnTo>
                <a:lnTo>
                  <a:pt x="553224" y="338112"/>
                </a:lnTo>
                <a:lnTo>
                  <a:pt x="563130" y="299529"/>
                </a:lnTo>
                <a:lnTo>
                  <a:pt x="568769" y="252399"/>
                </a:lnTo>
                <a:lnTo>
                  <a:pt x="570547" y="195884"/>
                </a:lnTo>
                <a:close/>
              </a:path>
              <a:path w="871854" h="424180">
                <a:moveTo>
                  <a:pt x="871804" y="264223"/>
                </a:moveTo>
                <a:lnTo>
                  <a:pt x="864108" y="219379"/>
                </a:lnTo>
                <a:lnTo>
                  <a:pt x="840994" y="181076"/>
                </a:lnTo>
                <a:lnTo>
                  <a:pt x="800633" y="157302"/>
                </a:lnTo>
                <a:lnTo>
                  <a:pt x="753135" y="145770"/>
                </a:lnTo>
                <a:lnTo>
                  <a:pt x="742861" y="146558"/>
                </a:lnTo>
                <a:lnTo>
                  <a:pt x="701713" y="159080"/>
                </a:lnTo>
                <a:lnTo>
                  <a:pt x="679310" y="170903"/>
                </a:lnTo>
                <a:lnTo>
                  <a:pt x="666407" y="177660"/>
                </a:lnTo>
                <a:lnTo>
                  <a:pt x="669112" y="136664"/>
                </a:lnTo>
                <a:lnTo>
                  <a:pt x="670966" y="102501"/>
                </a:lnTo>
                <a:lnTo>
                  <a:pt x="672820" y="75158"/>
                </a:lnTo>
                <a:lnTo>
                  <a:pt x="675538" y="54660"/>
                </a:lnTo>
                <a:lnTo>
                  <a:pt x="762254" y="54660"/>
                </a:lnTo>
                <a:lnTo>
                  <a:pt x="790651" y="54737"/>
                </a:lnTo>
                <a:lnTo>
                  <a:pt x="814755" y="55232"/>
                </a:lnTo>
                <a:lnTo>
                  <a:pt x="835431" y="56578"/>
                </a:lnTo>
                <a:lnTo>
                  <a:pt x="853554" y="59220"/>
                </a:lnTo>
                <a:lnTo>
                  <a:pt x="858113" y="54660"/>
                </a:lnTo>
                <a:lnTo>
                  <a:pt x="858113" y="45554"/>
                </a:lnTo>
                <a:lnTo>
                  <a:pt x="853554" y="40995"/>
                </a:lnTo>
                <a:lnTo>
                  <a:pt x="853554" y="36436"/>
                </a:lnTo>
                <a:lnTo>
                  <a:pt x="854265" y="29603"/>
                </a:lnTo>
                <a:lnTo>
                  <a:pt x="857402" y="15938"/>
                </a:lnTo>
                <a:lnTo>
                  <a:pt x="858113" y="9105"/>
                </a:lnTo>
                <a:lnTo>
                  <a:pt x="858113" y="4546"/>
                </a:lnTo>
                <a:lnTo>
                  <a:pt x="828230" y="7188"/>
                </a:lnTo>
                <a:lnTo>
                  <a:pt x="800493" y="8534"/>
                </a:lnTo>
                <a:lnTo>
                  <a:pt x="775309" y="9029"/>
                </a:lnTo>
                <a:lnTo>
                  <a:pt x="768007" y="9055"/>
                </a:lnTo>
                <a:lnTo>
                  <a:pt x="723887" y="9029"/>
                </a:lnTo>
                <a:lnTo>
                  <a:pt x="697217" y="8534"/>
                </a:lnTo>
                <a:lnTo>
                  <a:pt x="672249" y="7188"/>
                </a:lnTo>
                <a:lnTo>
                  <a:pt x="648144" y="4546"/>
                </a:lnTo>
                <a:lnTo>
                  <a:pt x="643661" y="9029"/>
                </a:lnTo>
                <a:lnTo>
                  <a:pt x="643585" y="18211"/>
                </a:lnTo>
                <a:lnTo>
                  <a:pt x="648144" y="27330"/>
                </a:lnTo>
                <a:lnTo>
                  <a:pt x="648144" y="159435"/>
                </a:lnTo>
                <a:lnTo>
                  <a:pt x="643585" y="223215"/>
                </a:lnTo>
                <a:lnTo>
                  <a:pt x="657275" y="223215"/>
                </a:lnTo>
                <a:lnTo>
                  <a:pt x="661416" y="217170"/>
                </a:lnTo>
                <a:lnTo>
                  <a:pt x="666407" y="212394"/>
                </a:lnTo>
                <a:lnTo>
                  <a:pt x="671398" y="208483"/>
                </a:lnTo>
                <a:lnTo>
                  <a:pt x="675538" y="204990"/>
                </a:lnTo>
                <a:lnTo>
                  <a:pt x="679742" y="201574"/>
                </a:lnTo>
                <a:lnTo>
                  <a:pt x="685241" y="198158"/>
                </a:lnTo>
                <a:lnTo>
                  <a:pt x="691578" y="194741"/>
                </a:lnTo>
                <a:lnTo>
                  <a:pt x="698360" y="191325"/>
                </a:lnTo>
                <a:lnTo>
                  <a:pt x="730313" y="191325"/>
                </a:lnTo>
                <a:lnTo>
                  <a:pt x="775957" y="200444"/>
                </a:lnTo>
                <a:lnTo>
                  <a:pt x="805484" y="224790"/>
                </a:lnTo>
                <a:lnTo>
                  <a:pt x="818743" y="260807"/>
                </a:lnTo>
                <a:lnTo>
                  <a:pt x="821601" y="291553"/>
                </a:lnTo>
                <a:lnTo>
                  <a:pt x="820813" y="305219"/>
                </a:lnTo>
                <a:lnTo>
                  <a:pt x="812469" y="346214"/>
                </a:lnTo>
                <a:lnTo>
                  <a:pt x="788073" y="379539"/>
                </a:lnTo>
                <a:lnTo>
                  <a:pt x="752563" y="393484"/>
                </a:lnTo>
                <a:lnTo>
                  <a:pt x="726668" y="396278"/>
                </a:lnTo>
                <a:lnTo>
                  <a:pt x="712838" y="396265"/>
                </a:lnTo>
                <a:lnTo>
                  <a:pt x="701205" y="395757"/>
                </a:lnTo>
                <a:lnTo>
                  <a:pt x="690435" y="394411"/>
                </a:lnTo>
                <a:lnTo>
                  <a:pt x="680097" y="391782"/>
                </a:lnTo>
                <a:lnTo>
                  <a:pt x="670687" y="385724"/>
                </a:lnTo>
                <a:lnTo>
                  <a:pt x="662978" y="380961"/>
                </a:lnTo>
                <a:lnTo>
                  <a:pt x="656996" y="377037"/>
                </a:lnTo>
                <a:lnTo>
                  <a:pt x="652716" y="373557"/>
                </a:lnTo>
                <a:lnTo>
                  <a:pt x="648360" y="370205"/>
                </a:lnTo>
                <a:lnTo>
                  <a:pt x="641870" y="360451"/>
                </a:lnTo>
                <a:lnTo>
                  <a:pt x="632815" y="344728"/>
                </a:lnTo>
                <a:lnTo>
                  <a:pt x="620763" y="323443"/>
                </a:lnTo>
                <a:lnTo>
                  <a:pt x="616204" y="323443"/>
                </a:lnTo>
                <a:lnTo>
                  <a:pt x="607072" y="332549"/>
                </a:lnTo>
                <a:lnTo>
                  <a:pt x="616483" y="358101"/>
                </a:lnTo>
                <a:lnTo>
                  <a:pt x="624090" y="379539"/>
                </a:lnTo>
                <a:lnTo>
                  <a:pt x="629589" y="395554"/>
                </a:lnTo>
                <a:lnTo>
                  <a:pt x="634453" y="409994"/>
                </a:lnTo>
                <a:lnTo>
                  <a:pt x="643940" y="413410"/>
                </a:lnTo>
                <a:lnTo>
                  <a:pt x="652145" y="416826"/>
                </a:lnTo>
                <a:lnTo>
                  <a:pt x="659485" y="420243"/>
                </a:lnTo>
                <a:lnTo>
                  <a:pt x="666407" y="423672"/>
                </a:lnTo>
                <a:lnTo>
                  <a:pt x="698360" y="423672"/>
                </a:lnTo>
                <a:lnTo>
                  <a:pt x="734377" y="420966"/>
                </a:lnTo>
                <a:lnTo>
                  <a:pt x="767397" y="412280"/>
                </a:lnTo>
                <a:lnTo>
                  <a:pt x="797852" y="396760"/>
                </a:lnTo>
                <a:lnTo>
                  <a:pt x="798372" y="396328"/>
                </a:lnTo>
                <a:lnTo>
                  <a:pt x="826160" y="373557"/>
                </a:lnTo>
                <a:lnTo>
                  <a:pt x="846772" y="348780"/>
                </a:lnTo>
                <a:lnTo>
                  <a:pt x="860971" y="322300"/>
                </a:lnTo>
                <a:lnTo>
                  <a:pt x="869162" y="294119"/>
                </a:lnTo>
                <a:lnTo>
                  <a:pt x="871804" y="264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3928" y="2490634"/>
            <a:ext cx="575310" cy="424180"/>
          </a:xfrm>
          <a:custGeom>
            <a:avLst/>
            <a:gdLst/>
            <a:ahLst/>
            <a:cxnLst/>
            <a:rect l="l" t="t" r="r" b="b"/>
            <a:pathLst>
              <a:path w="575309" h="424180">
                <a:moveTo>
                  <a:pt x="264744" y="195884"/>
                </a:moveTo>
                <a:lnTo>
                  <a:pt x="261315" y="132105"/>
                </a:lnTo>
                <a:lnTo>
                  <a:pt x="251040" y="81991"/>
                </a:lnTo>
                <a:lnTo>
                  <a:pt x="233362" y="47256"/>
                </a:lnTo>
                <a:lnTo>
                  <a:pt x="214528" y="29375"/>
                </a:lnTo>
                <a:lnTo>
                  <a:pt x="214528" y="218668"/>
                </a:lnTo>
                <a:lnTo>
                  <a:pt x="213741" y="248564"/>
                </a:lnTo>
                <a:lnTo>
                  <a:pt x="208749" y="303225"/>
                </a:lnTo>
                <a:lnTo>
                  <a:pt x="201117" y="346862"/>
                </a:lnTo>
                <a:lnTo>
                  <a:pt x="178015" y="387223"/>
                </a:lnTo>
                <a:lnTo>
                  <a:pt x="136931" y="405447"/>
                </a:lnTo>
                <a:lnTo>
                  <a:pt x="123317" y="403872"/>
                </a:lnTo>
                <a:lnTo>
                  <a:pt x="86728" y="387223"/>
                </a:lnTo>
                <a:lnTo>
                  <a:pt x="64262" y="341096"/>
                </a:lnTo>
                <a:lnTo>
                  <a:pt x="55994" y="294894"/>
                </a:lnTo>
                <a:lnTo>
                  <a:pt x="50990" y="245211"/>
                </a:lnTo>
                <a:lnTo>
                  <a:pt x="50215" y="218668"/>
                </a:lnTo>
                <a:lnTo>
                  <a:pt x="51854" y="162356"/>
                </a:lnTo>
                <a:lnTo>
                  <a:pt x="56489" y="116725"/>
                </a:lnTo>
                <a:lnTo>
                  <a:pt x="73037" y="59220"/>
                </a:lnTo>
                <a:lnTo>
                  <a:pt x="113474" y="25260"/>
                </a:lnTo>
                <a:lnTo>
                  <a:pt x="132372" y="22771"/>
                </a:lnTo>
                <a:lnTo>
                  <a:pt x="151917" y="25400"/>
                </a:lnTo>
                <a:lnTo>
                  <a:pt x="191706" y="68326"/>
                </a:lnTo>
                <a:lnTo>
                  <a:pt x="208254" y="129832"/>
                </a:lnTo>
                <a:lnTo>
                  <a:pt x="212890" y="170827"/>
                </a:lnTo>
                <a:lnTo>
                  <a:pt x="214528" y="218668"/>
                </a:lnTo>
                <a:lnTo>
                  <a:pt x="214528" y="29375"/>
                </a:lnTo>
                <a:lnTo>
                  <a:pt x="174586" y="6261"/>
                </a:lnTo>
                <a:lnTo>
                  <a:pt x="136931" y="0"/>
                </a:lnTo>
                <a:lnTo>
                  <a:pt x="120599" y="914"/>
                </a:lnTo>
                <a:lnTo>
                  <a:pt x="64046" y="26619"/>
                </a:lnTo>
                <a:lnTo>
                  <a:pt x="31953" y="63766"/>
                </a:lnTo>
                <a:lnTo>
                  <a:pt x="15405" y="100787"/>
                </a:lnTo>
                <a:lnTo>
                  <a:pt x="9131" y="141224"/>
                </a:lnTo>
                <a:lnTo>
                  <a:pt x="5816" y="162356"/>
                </a:lnTo>
                <a:lnTo>
                  <a:pt x="2857" y="185635"/>
                </a:lnTo>
                <a:lnTo>
                  <a:pt x="787" y="210400"/>
                </a:lnTo>
                <a:lnTo>
                  <a:pt x="0" y="236880"/>
                </a:lnTo>
                <a:lnTo>
                  <a:pt x="787" y="254685"/>
                </a:lnTo>
                <a:lnTo>
                  <a:pt x="9131" y="309778"/>
                </a:lnTo>
                <a:lnTo>
                  <a:pt x="23253" y="359105"/>
                </a:lnTo>
                <a:lnTo>
                  <a:pt x="48501" y="395198"/>
                </a:lnTo>
                <a:lnTo>
                  <a:pt x="82232" y="415975"/>
                </a:lnTo>
                <a:lnTo>
                  <a:pt x="127812" y="423672"/>
                </a:lnTo>
                <a:lnTo>
                  <a:pt x="156972" y="420243"/>
                </a:lnTo>
                <a:lnTo>
                  <a:pt x="206756" y="392912"/>
                </a:lnTo>
                <a:lnTo>
                  <a:pt x="243560" y="338112"/>
                </a:lnTo>
                <a:lnTo>
                  <a:pt x="255041" y="299529"/>
                </a:lnTo>
                <a:lnTo>
                  <a:pt x="262242" y="252399"/>
                </a:lnTo>
                <a:lnTo>
                  <a:pt x="264744" y="195884"/>
                </a:lnTo>
                <a:close/>
              </a:path>
              <a:path w="575309" h="424180">
                <a:moveTo>
                  <a:pt x="574890" y="211797"/>
                </a:moveTo>
                <a:lnTo>
                  <a:pt x="296697" y="77444"/>
                </a:lnTo>
                <a:lnTo>
                  <a:pt x="296697" y="113880"/>
                </a:lnTo>
                <a:lnTo>
                  <a:pt x="534047" y="227774"/>
                </a:lnTo>
                <a:lnTo>
                  <a:pt x="296697" y="341668"/>
                </a:lnTo>
                <a:lnTo>
                  <a:pt x="296697" y="378104"/>
                </a:lnTo>
                <a:lnTo>
                  <a:pt x="574890" y="243751"/>
                </a:lnTo>
                <a:lnTo>
                  <a:pt x="574890" y="211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37587" y="3292410"/>
            <a:ext cx="287655" cy="305435"/>
          </a:xfrm>
          <a:custGeom>
            <a:avLst/>
            <a:gdLst/>
            <a:ahLst/>
            <a:cxnLst/>
            <a:rect l="l" t="t" r="r" b="b"/>
            <a:pathLst>
              <a:path w="287655" h="305435">
                <a:moveTo>
                  <a:pt x="287559" y="305225"/>
                </a:moveTo>
                <a:lnTo>
                  <a:pt x="0" y="168557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4890"/>
                </a:lnTo>
                <a:lnTo>
                  <a:pt x="287559" y="268780"/>
                </a:lnTo>
                <a:lnTo>
                  <a:pt x="287559" y="305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79916" y="3214966"/>
            <a:ext cx="520700" cy="546735"/>
          </a:xfrm>
          <a:custGeom>
            <a:avLst/>
            <a:gdLst/>
            <a:ahLst/>
            <a:cxnLst/>
            <a:rect l="l" t="t" r="r" b="b"/>
            <a:pathLst>
              <a:path w="520700" h="546735">
                <a:moveTo>
                  <a:pt x="346900" y="0"/>
                </a:moveTo>
                <a:lnTo>
                  <a:pt x="333197" y="0"/>
                </a:lnTo>
                <a:lnTo>
                  <a:pt x="328637" y="4559"/>
                </a:lnTo>
                <a:lnTo>
                  <a:pt x="36512" y="4559"/>
                </a:lnTo>
                <a:lnTo>
                  <a:pt x="13690" y="0"/>
                </a:lnTo>
                <a:lnTo>
                  <a:pt x="9131" y="4559"/>
                </a:lnTo>
                <a:lnTo>
                  <a:pt x="8343" y="17513"/>
                </a:lnTo>
                <a:lnTo>
                  <a:pt x="6273" y="36449"/>
                </a:lnTo>
                <a:lnTo>
                  <a:pt x="3352" y="62217"/>
                </a:lnTo>
                <a:lnTo>
                  <a:pt x="0" y="95669"/>
                </a:lnTo>
                <a:lnTo>
                  <a:pt x="4559" y="100228"/>
                </a:lnTo>
                <a:lnTo>
                  <a:pt x="13690" y="100228"/>
                </a:lnTo>
                <a:lnTo>
                  <a:pt x="18249" y="95669"/>
                </a:lnTo>
                <a:lnTo>
                  <a:pt x="24384" y="70967"/>
                </a:lnTo>
                <a:lnTo>
                  <a:pt x="29667" y="51828"/>
                </a:lnTo>
                <a:lnTo>
                  <a:pt x="34950" y="38658"/>
                </a:lnTo>
                <a:lnTo>
                  <a:pt x="41071" y="31889"/>
                </a:lnTo>
                <a:lnTo>
                  <a:pt x="53060" y="31178"/>
                </a:lnTo>
                <a:lnTo>
                  <a:pt x="75311" y="29616"/>
                </a:lnTo>
                <a:lnTo>
                  <a:pt x="107835" y="28054"/>
                </a:lnTo>
                <a:lnTo>
                  <a:pt x="150622" y="27343"/>
                </a:lnTo>
                <a:lnTo>
                  <a:pt x="147129" y="59016"/>
                </a:lnTo>
                <a:lnTo>
                  <a:pt x="138430" y="129197"/>
                </a:lnTo>
                <a:lnTo>
                  <a:pt x="132372" y="168567"/>
                </a:lnTo>
                <a:lnTo>
                  <a:pt x="118668" y="240309"/>
                </a:lnTo>
                <a:lnTo>
                  <a:pt x="104978" y="305231"/>
                </a:lnTo>
                <a:lnTo>
                  <a:pt x="101561" y="333273"/>
                </a:lnTo>
                <a:lnTo>
                  <a:pt x="98132" y="355346"/>
                </a:lnTo>
                <a:lnTo>
                  <a:pt x="94703" y="370573"/>
                </a:lnTo>
                <a:lnTo>
                  <a:pt x="91287" y="378117"/>
                </a:lnTo>
                <a:lnTo>
                  <a:pt x="91287" y="382676"/>
                </a:lnTo>
                <a:lnTo>
                  <a:pt x="86728" y="387235"/>
                </a:lnTo>
                <a:lnTo>
                  <a:pt x="86728" y="391782"/>
                </a:lnTo>
                <a:lnTo>
                  <a:pt x="82156" y="396341"/>
                </a:lnTo>
                <a:lnTo>
                  <a:pt x="77597" y="396341"/>
                </a:lnTo>
                <a:lnTo>
                  <a:pt x="72453" y="397052"/>
                </a:lnTo>
                <a:lnTo>
                  <a:pt x="63893" y="398614"/>
                </a:lnTo>
                <a:lnTo>
                  <a:pt x="51917" y="400189"/>
                </a:lnTo>
                <a:lnTo>
                  <a:pt x="36512" y="400900"/>
                </a:lnTo>
                <a:lnTo>
                  <a:pt x="31953" y="414566"/>
                </a:lnTo>
                <a:lnTo>
                  <a:pt x="36512" y="419125"/>
                </a:lnTo>
                <a:lnTo>
                  <a:pt x="54483" y="416483"/>
                </a:lnTo>
                <a:lnTo>
                  <a:pt x="74168" y="415137"/>
                </a:lnTo>
                <a:lnTo>
                  <a:pt x="95567" y="414642"/>
                </a:lnTo>
                <a:lnTo>
                  <a:pt x="118668" y="414566"/>
                </a:lnTo>
                <a:lnTo>
                  <a:pt x="134010" y="414642"/>
                </a:lnTo>
                <a:lnTo>
                  <a:pt x="152336" y="415137"/>
                </a:lnTo>
                <a:lnTo>
                  <a:pt x="173228" y="416483"/>
                </a:lnTo>
                <a:lnTo>
                  <a:pt x="196265" y="419125"/>
                </a:lnTo>
                <a:lnTo>
                  <a:pt x="200837" y="414566"/>
                </a:lnTo>
                <a:lnTo>
                  <a:pt x="200837" y="400900"/>
                </a:lnTo>
                <a:lnTo>
                  <a:pt x="180149" y="400189"/>
                </a:lnTo>
                <a:lnTo>
                  <a:pt x="165455" y="398614"/>
                </a:lnTo>
                <a:lnTo>
                  <a:pt x="155905" y="397052"/>
                </a:lnTo>
                <a:lnTo>
                  <a:pt x="150622" y="396341"/>
                </a:lnTo>
                <a:lnTo>
                  <a:pt x="146062" y="391782"/>
                </a:lnTo>
                <a:lnTo>
                  <a:pt x="149910" y="329501"/>
                </a:lnTo>
                <a:lnTo>
                  <a:pt x="161175" y="264591"/>
                </a:lnTo>
                <a:lnTo>
                  <a:pt x="165455" y="238607"/>
                </a:lnTo>
                <a:lnTo>
                  <a:pt x="168021" y="218605"/>
                </a:lnTo>
                <a:lnTo>
                  <a:pt x="168884" y="205003"/>
                </a:lnTo>
                <a:lnTo>
                  <a:pt x="191706" y="95669"/>
                </a:lnTo>
                <a:lnTo>
                  <a:pt x="195046" y="70967"/>
                </a:lnTo>
                <a:lnTo>
                  <a:pt x="197891" y="51828"/>
                </a:lnTo>
                <a:lnTo>
                  <a:pt x="200050" y="36728"/>
                </a:lnTo>
                <a:lnTo>
                  <a:pt x="200837" y="27343"/>
                </a:lnTo>
                <a:lnTo>
                  <a:pt x="248754" y="28117"/>
                </a:lnTo>
                <a:lnTo>
                  <a:pt x="282994" y="30187"/>
                </a:lnTo>
                <a:lnTo>
                  <a:pt x="303530" y="33108"/>
                </a:lnTo>
                <a:lnTo>
                  <a:pt x="310375" y="36449"/>
                </a:lnTo>
                <a:lnTo>
                  <a:pt x="314947" y="41008"/>
                </a:lnTo>
                <a:lnTo>
                  <a:pt x="314947" y="95669"/>
                </a:lnTo>
                <a:lnTo>
                  <a:pt x="319506" y="100228"/>
                </a:lnTo>
                <a:lnTo>
                  <a:pt x="328637" y="100228"/>
                </a:lnTo>
                <a:lnTo>
                  <a:pt x="333197" y="95669"/>
                </a:lnTo>
                <a:lnTo>
                  <a:pt x="336626" y="66700"/>
                </a:lnTo>
                <a:lnTo>
                  <a:pt x="340042" y="41579"/>
                </a:lnTo>
                <a:lnTo>
                  <a:pt x="342379" y="27343"/>
                </a:lnTo>
                <a:lnTo>
                  <a:pt x="343471" y="20713"/>
                </a:lnTo>
                <a:lnTo>
                  <a:pt x="346900" y="4559"/>
                </a:lnTo>
                <a:lnTo>
                  <a:pt x="346900" y="0"/>
                </a:lnTo>
                <a:close/>
              </a:path>
              <a:path w="520700" h="546735">
                <a:moveTo>
                  <a:pt x="520344" y="387235"/>
                </a:moveTo>
                <a:lnTo>
                  <a:pt x="517486" y="341109"/>
                </a:lnTo>
                <a:lnTo>
                  <a:pt x="504291" y="292417"/>
                </a:lnTo>
                <a:lnTo>
                  <a:pt x="483831" y="267944"/>
                </a:lnTo>
                <a:lnTo>
                  <a:pt x="483831" y="400900"/>
                </a:lnTo>
                <a:lnTo>
                  <a:pt x="483755" y="423252"/>
                </a:lnTo>
                <a:lnTo>
                  <a:pt x="479259" y="478345"/>
                </a:lnTo>
                <a:lnTo>
                  <a:pt x="461010" y="519341"/>
                </a:lnTo>
                <a:lnTo>
                  <a:pt x="429056" y="533006"/>
                </a:lnTo>
                <a:lnTo>
                  <a:pt x="421500" y="532155"/>
                </a:lnTo>
                <a:lnTo>
                  <a:pt x="386257" y="499414"/>
                </a:lnTo>
                <a:lnTo>
                  <a:pt x="376212" y="454710"/>
                </a:lnTo>
                <a:lnTo>
                  <a:pt x="374281" y="400900"/>
                </a:lnTo>
                <a:lnTo>
                  <a:pt x="375132" y="362673"/>
                </a:lnTo>
                <a:lnTo>
                  <a:pt x="381990" y="306730"/>
                </a:lnTo>
                <a:lnTo>
                  <a:pt x="405091" y="271068"/>
                </a:lnTo>
                <a:lnTo>
                  <a:pt x="429056" y="264223"/>
                </a:lnTo>
                <a:lnTo>
                  <a:pt x="441896" y="266014"/>
                </a:lnTo>
                <a:lnTo>
                  <a:pt x="470141" y="296113"/>
                </a:lnTo>
                <a:lnTo>
                  <a:pt x="480402" y="339966"/>
                </a:lnTo>
                <a:lnTo>
                  <a:pt x="483831" y="400900"/>
                </a:lnTo>
                <a:lnTo>
                  <a:pt x="483831" y="267944"/>
                </a:lnTo>
                <a:lnTo>
                  <a:pt x="446532" y="251421"/>
                </a:lnTo>
                <a:lnTo>
                  <a:pt x="433616" y="250558"/>
                </a:lnTo>
                <a:lnTo>
                  <a:pt x="420712" y="251345"/>
                </a:lnTo>
                <a:lnTo>
                  <a:pt x="378485" y="266649"/>
                </a:lnTo>
                <a:lnTo>
                  <a:pt x="350037" y="307149"/>
                </a:lnTo>
                <a:lnTo>
                  <a:pt x="342328" y="346227"/>
                </a:lnTo>
                <a:lnTo>
                  <a:pt x="339686" y="360756"/>
                </a:lnTo>
                <a:lnTo>
                  <a:pt x="338340" y="376986"/>
                </a:lnTo>
                <a:lnTo>
                  <a:pt x="337832" y="394919"/>
                </a:lnTo>
                <a:lnTo>
                  <a:pt x="337832" y="427520"/>
                </a:lnTo>
                <a:lnTo>
                  <a:pt x="345757" y="477558"/>
                </a:lnTo>
                <a:lnTo>
                  <a:pt x="383413" y="537565"/>
                </a:lnTo>
                <a:lnTo>
                  <a:pt x="424484" y="546671"/>
                </a:lnTo>
                <a:lnTo>
                  <a:pt x="446747" y="544118"/>
                </a:lnTo>
                <a:lnTo>
                  <a:pt x="480974" y="523621"/>
                </a:lnTo>
                <a:lnTo>
                  <a:pt x="504939" y="485254"/>
                </a:lnTo>
                <a:lnTo>
                  <a:pt x="518629" y="425602"/>
                </a:lnTo>
                <a:lnTo>
                  <a:pt x="520344" y="387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7611" y="3219525"/>
            <a:ext cx="2314575" cy="424180"/>
          </a:xfrm>
          <a:custGeom>
            <a:avLst/>
            <a:gdLst/>
            <a:ahLst/>
            <a:cxnLst/>
            <a:rect l="l" t="t" r="r" b="b"/>
            <a:pathLst>
              <a:path w="2314575" h="424179">
                <a:moveTo>
                  <a:pt x="232791" y="145783"/>
                </a:moveTo>
                <a:lnTo>
                  <a:pt x="215531" y="139090"/>
                </a:lnTo>
                <a:lnTo>
                  <a:pt x="197408" y="133248"/>
                </a:lnTo>
                <a:lnTo>
                  <a:pt x="177584" y="129120"/>
                </a:lnTo>
                <a:lnTo>
                  <a:pt x="155194" y="127558"/>
                </a:lnTo>
                <a:lnTo>
                  <a:pt x="144995" y="128270"/>
                </a:lnTo>
                <a:lnTo>
                  <a:pt x="135216" y="129832"/>
                </a:lnTo>
                <a:lnTo>
                  <a:pt x="126301" y="131406"/>
                </a:lnTo>
                <a:lnTo>
                  <a:pt x="118668" y="132118"/>
                </a:lnTo>
                <a:lnTo>
                  <a:pt x="101561" y="140081"/>
                </a:lnTo>
                <a:lnTo>
                  <a:pt x="90436" y="146202"/>
                </a:lnTo>
                <a:lnTo>
                  <a:pt x="77597" y="154889"/>
                </a:lnTo>
                <a:lnTo>
                  <a:pt x="65468" y="161010"/>
                </a:lnTo>
                <a:lnTo>
                  <a:pt x="55918" y="166281"/>
                </a:lnTo>
                <a:lnTo>
                  <a:pt x="48069" y="171551"/>
                </a:lnTo>
                <a:lnTo>
                  <a:pt x="41084" y="177673"/>
                </a:lnTo>
                <a:lnTo>
                  <a:pt x="34950" y="181152"/>
                </a:lnTo>
                <a:lnTo>
                  <a:pt x="29667" y="185077"/>
                </a:lnTo>
                <a:lnTo>
                  <a:pt x="24396" y="189839"/>
                </a:lnTo>
                <a:lnTo>
                  <a:pt x="18262" y="195897"/>
                </a:lnTo>
                <a:lnTo>
                  <a:pt x="14833" y="205435"/>
                </a:lnTo>
                <a:lnTo>
                  <a:pt x="7988" y="222796"/>
                </a:lnTo>
                <a:lnTo>
                  <a:pt x="76" y="268859"/>
                </a:lnTo>
                <a:lnTo>
                  <a:pt x="0" y="282448"/>
                </a:lnTo>
                <a:lnTo>
                  <a:pt x="1778" y="311556"/>
                </a:lnTo>
                <a:lnTo>
                  <a:pt x="17335" y="361251"/>
                </a:lnTo>
                <a:lnTo>
                  <a:pt x="53416" y="397979"/>
                </a:lnTo>
                <a:lnTo>
                  <a:pt x="103200" y="416623"/>
                </a:lnTo>
                <a:lnTo>
                  <a:pt x="132372" y="419112"/>
                </a:lnTo>
                <a:lnTo>
                  <a:pt x="155549" y="418185"/>
                </a:lnTo>
                <a:lnTo>
                  <a:pt x="177444" y="415124"/>
                </a:lnTo>
                <a:lnTo>
                  <a:pt x="198475" y="409511"/>
                </a:lnTo>
                <a:lnTo>
                  <a:pt x="219087" y="400888"/>
                </a:lnTo>
                <a:lnTo>
                  <a:pt x="232791" y="378117"/>
                </a:lnTo>
                <a:lnTo>
                  <a:pt x="223659" y="373557"/>
                </a:lnTo>
                <a:lnTo>
                  <a:pt x="214172" y="376974"/>
                </a:lnTo>
                <a:lnTo>
                  <a:pt x="205968" y="380390"/>
                </a:lnTo>
                <a:lnTo>
                  <a:pt x="198628" y="383806"/>
                </a:lnTo>
                <a:lnTo>
                  <a:pt x="191706" y="387223"/>
                </a:lnTo>
                <a:lnTo>
                  <a:pt x="182219" y="387934"/>
                </a:lnTo>
                <a:lnTo>
                  <a:pt x="174015" y="389509"/>
                </a:lnTo>
                <a:lnTo>
                  <a:pt x="166674" y="391071"/>
                </a:lnTo>
                <a:lnTo>
                  <a:pt x="159753" y="391782"/>
                </a:lnTo>
                <a:lnTo>
                  <a:pt x="146850" y="390931"/>
                </a:lnTo>
                <a:lnTo>
                  <a:pt x="135216" y="388366"/>
                </a:lnTo>
                <a:lnTo>
                  <a:pt x="124447" y="384098"/>
                </a:lnTo>
                <a:lnTo>
                  <a:pt x="114109" y="378117"/>
                </a:lnTo>
                <a:lnTo>
                  <a:pt x="103911" y="373849"/>
                </a:lnTo>
                <a:lnTo>
                  <a:pt x="68465" y="333705"/>
                </a:lnTo>
                <a:lnTo>
                  <a:pt x="55981" y="296113"/>
                </a:lnTo>
                <a:lnTo>
                  <a:pt x="50203" y="255117"/>
                </a:lnTo>
                <a:lnTo>
                  <a:pt x="50990" y="241452"/>
                </a:lnTo>
                <a:lnTo>
                  <a:pt x="59334" y="200444"/>
                </a:lnTo>
                <a:lnTo>
                  <a:pt x="91287" y="168554"/>
                </a:lnTo>
                <a:lnTo>
                  <a:pt x="132372" y="159448"/>
                </a:lnTo>
                <a:lnTo>
                  <a:pt x="145275" y="160235"/>
                </a:lnTo>
                <a:lnTo>
                  <a:pt x="187350" y="172681"/>
                </a:lnTo>
                <a:lnTo>
                  <a:pt x="201549" y="191757"/>
                </a:lnTo>
                <a:lnTo>
                  <a:pt x="203111" y="199313"/>
                </a:lnTo>
                <a:lnTo>
                  <a:pt x="204685" y="208559"/>
                </a:lnTo>
                <a:lnTo>
                  <a:pt x="205397" y="218668"/>
                </a:lnTo>
                <a:lnTo>
                  <a:pt x="205397" y="223227"/>
                </a:lnTo>
                <a:lnTo>
                  <a:pt x="219087" y="223227"/>
                </a:lnTo>
                <a:lnTo>
                  <a:pt x="223659" y="218668"/>
                </a:lnTo>
                <a:lnTo>
                  <a:pt x="224447" y="198958"/>
                </a:lnTo>
                <a:lnTo>
                  <a:pt x="226504" y="180517"/>
                </a:lnTo>
                <a:lnTo>
                  <a:pt x="229438" y="162941"/>
                </a:lnTo>
                <a:lnTo>
                  <a:pt x="232791" y="145783"/>
                </a:lnTo>
                <a:close/>
              </a:path>
              <a:path w="2314575" h="424179">
                <a:moveTo>
                  <a:pt x="552297" y="268782"/>
                </a:moveTo>
                <a:lnTo>
                  <a:pt x="544309" y="213550"/>
                </a:lnTo>
                <a:lnTo>
                  <a:pt x="515785" y="168554"/>
                </a:lnTo>
                <a:lnTo>
                  <a:pt x="497522" y="153314"/>
                </a:lnTo>
                <a:lnTo>
                  <a:pt x="497522" y="291553"/>
                </a:lnTo>
                <a:lnTo>
                  <a:pt x="495884" y="317182"/>
                </a:lnTo>
                <a:lnTo>
                  <a:pt x="484047" y="358190"/>
                </a:lnTo>
                <a:lnTo>
                  <a:pt x="448449" y="394055"/>
                </a:lnTo>
                <a:lnTo>
                  <a:pt x="415366" y="400888"/>
                </a:lnTo>
                <a:lnTo>
                  <a:pt x="401739" y="399973"/>
                </a:lnTo>
                <a:lnTo>
                  <a:pt x="365150" y="382676"/>
                </a:lnTo>
                <a:lnTo>
                  <a:pt x="338201" y="344233"/>
                </a:lnTo>
                <a:lnTo>
                  <a:pt x="333197" y="328002"/>
                </a:lnTo>
                <a:lnTo>
                  <a:pt x="327215" y="312775"/>
                </a:lnTo>
                <a:lnTo>
                  <a:pt x="322935" y="294970"/>
                </a:lnTo>
                <a:lnTo>
                  <a:pt x="320370" y="275475"/>
                </a:lnTo>
                <a:lnTo>
                  <a:pt x="319506" y="255117"/>
                </a:lnTo>
                <a:lnTo>
                  <a:pt x="321144" y="232117"/>
                </a:lnTo>
                <a:lnTo>
                  <a:pt x="332994" y="192976"/>
                </a:lnTo>
                <a:lnTo>
                  <a:pt x="366864" y="157175"/>
                </a:lnTo>
                <a:lnTo>
                  <a:pt x="401675" y="150329"/>
                </a:lnTo>
                <a:lnTo>
                  <a:pt x="423989" y="152895"/>
                </a:lnTo>
                <a:lnTo>
                  <a:pt x="460082" y="173393"/>
                </a:lnTo>
                <a:lnTo>
                  <a:pt x="484047" y="210845"/>
                </a:lnTo>
                <a:lnTo>
                  <a:pt x="495884" y="261810"/>
                </a:lnTo>
                <a:lnTo>
                  <a:pt x="497522" y="291553"/>
                </a:lnTo>
                <a:lnTo>
                  <a:pt x="497522" y="153314"/>
                </a:lnTo>
                <a:lnTo>
                  <a:pt x="444538" y="130124"/>
                </a:lnTo>
                <a:lnTo>
                  <a:pt x="415366" y="127558"/>
                </a:lnTo>
                <a:lnTo>
                  <a:pt x="391541" y="129260"/>
                </a:lnTo>
                <a:lnTo>
                  <a:pt x="347319" y="142938"/>
                </a:lnTo>
                <a:lnTo>
                  <a:pt x="312445" y="166001"/>
                </a:lnTo>
                <a:lnTo>
                  <a:pt x="278434" y="209562"/>
                </a:lnTo>
                <a:lnTo>
                  <a:pt x="265595" y="260807"/>
                </a:lnTo>
                <a:lnTo>
                  <a:pt x="264731" y="277888"/>
                </a:lnTo>
                <a:lnTo>
                  <a:pt x="265595" y="294970"/>
                </a:lnTo>
                <a:lnTo>
                  <a:pt x="278434" y="346227"/>
                </a:lnTo>
                <a:lnTo>
                  <a:pt x="313093" y="389788"/>
                </a:lnTo>
                <a:lnTo>
                  <a:pt x="345821" y="410222"/>
                </a:lnTo>
                <a:lnTo>
                  <a:pt x="401675" y="423672"/>
                </a:lnTo>
                <a:lnTo>
                  <a:pt x="431622" y="421043"/>
                </a:lnTo>
                <a:lnTo>
                  <a:pt x="459867" y="412851"/>
                </a:lnTo>
                <a:lnTo>
                  <a:pt x="482269" y="400888"/>
                </a:lnTo>
                <a:lnTo>
                  <a:pt x="486397" y="398691"/>
                </a:lnTo>
                <a:lnTo>
                  <a:pt x="511213" y="378117"/>
                </a:lnTo>
                <a:lnTo>
                  <a:pt x="529183" y="355904"/>
                </a:lnTo>
                <a:lnTo>
                  <a:pt x="542023" y="330276"/>
                </a:lnTo>
                <a:lnTo>
                  <a:pt x="549732" y="301244"/>
                </a:lnTo>
                <a:lnTo>
                  <a:pt x="552297" y="268782"/>
                </a:lnTo>
                <a:close/>
              </a:path>
              <a:path w="2314575" h="424179">
                <a:moveTo>
                  <a:pt x="1095463" y="400888"/>
                </a:moveTo>
                <a:lnTo>
                  <a:pt x="1090904" y="396341"/>
                </a:lnTo>
                <a:lnTo>
                  <a:pt x="1078128" y="396265"/>
                </a:lnTo>
                <a:lnTo>
                  <a:pt x="1067511" y="395770"/>
                </a:lnTo>
                <a:lnTo>
                  <a:pt x="1059446" y="394411"/>
                </a:lnTo>
                <a:lnTo>
                  <a:pt x="1054379" y="391782"/>
                </a:lnTo>
                <a:lnTo>
                  <a:pt x="1053668" y="387438"/>
                </a:lnTo>
                <a:lnTo>
                  <a:pt x="1052106" y="380961"/>
                </a:lnTo>
                <a:lnTo>
                  <a:pt x="1050531" y="371919"/>
                </a:lnTo>
                <a:lnTo>
                  <a:pt x="1049820" y="359892"/>
                </a:lnTo>
                <a:lnTo>
                  <a:pt x="1049782" y="246075"/>
                </a:lnTo>
                <a:lnTo>
                  <a:pt x="1049680" y="236893"/>
                </a:lnTo>
                <a:lnTo>
                  <a:pt x="1049248" y="224358"/>
                </a:lnTo>
                <a:lnTo>
                  <a:pt x="1047889" y="211556"/>
                </a:lnTo>
                <a:lnTo>
                  <a:pt x="1045260" y="200444"/>
                </a:lnTo>
                <a:lnTo>
                  <a:pt x="1044397" y="192900"/>
                </a:lnTo>
                <a:lnTo>
                  <a:pt x="1041831" y="184505"/>
                </a:lnTo>
                <a:lnTo>
                  <a:pt x="1037551" y="176098"/>
                </a:lnTo>
                <a:lnTo>
                  <a:pt x="1031557" y="168554"/>
                </a:lnTo>
                <a:lnTo>
                  <a:pt x="1026642" y="159156"/>
                </a:lnTo>
                <a:lnTo>
                  <a:pt x="993838" y="137883"/>
                </a:lnTo>
                <a:lnTo>
                  <a:pt x="958532" y="132118"/>
                </a:lnTo>
                <a:lnTo>
                  <a:pt x="951687" y="132181"/>
                </a:lnTo>
                <a:lnTo>
                  <a:pt x="944841" y="132676"/>
                </a:lnTo>
                <a:lnTo>
                  <a:pt x="937996" y="134035"/>
                </a:lnTo>
                <a:lnTo>
                  <a:pt x="931138" y="136664"/>
                </a:lnTo>
                <a:lnTo>
                  <a:pt x="922020" y="136664"/>
                </a:lnTo>
                <a:lnTo>
                  <a:pt x="912888" y="141224"/>
                </a:lnTo>
                <a:lnTo>
                  <a:pt x="908316" y="145783"/>
                </a:lnTo>
                <a:lnTo>
                  <a:pt x="903122" y="148348"/>
                </a:lnTo>
                <a:lnTo>
                  <a:pt x="894054" y="156032"/>
                </a:lnTo>
                <a:lnTo>
                  <a:pt x="881024" y="168554"/>
                </a:lnTo>
                <a:lnTo>
                  <a:pt x="862672" y="186778"/>
                </a:lnTo>
                <a:lnTo>
                  <a:pt x="857681" y="173964"/>
                </a:lnTo>
                <a:lnTo>
                  <a:pt x="830732" y="145783"/>
                </a:lnTo>
                <a:lnTo>
                  <a:pt x="794143" y="132969"/>
                </a:lnTo>
                <a:lnTo>
                  <a:pt x="780516" y="132118"/>
                </a:lnTo>
                <a:lnTo>
                  <a:pt x="771029" y="132181"/>
                </a:lnTo>
                <a:lnTo>
                  <a:pt x="762825" y="132676"/>
                </a:lnTo>
                <a:lnTo>
                  <a:pt x="755484" y="134035"/>
                </a:lnTo>
                <a:lnTo>
                  <a:pt x="748563" y="136664"/>
                </a:lnTo>
                <a:lnTo>
                  <a:pt x="739444" y="136664"/>
                </a:lnTo>
                <a:lnTo>
                  <a:pt x="734872" y="141224"/>
                </a:lnTo>
                <a:lnTo>
                  <a:pt x="730313" y="141224"/>
                </a:lnTo>
                <a:lnTo>
                  <a:pt x="730313" y="145783"/>
                </a:lnTo>
                <a:lnTo>
                  <a:pt x="725741" y="150329"/>
                </a:lnTo>
                <a:lnTo>
                  <a:pt x="716610" y="154889"/>
                </a:lnTo>
                <a:lnTo>
                  <a:pt x="689229" y="182219"/>
                </a:lnTo>
                <a:lnTo>
                  <a:pt x="689229" y="136664"/>
                </a:lnTo>
                <a:lnTo>
                  <a:pt x="684669" y="132118"/>
                </a:lnTo>
                <a:lnTo>
                  <a:pt x="663905" y="138874"/>
                </a:lnTo>
                <a:lnTo>
                  <a:pt x="641870" y="145211"/>
                </a:lnTo>
                <a:lnTo>
                  <a:pt x="617270" y="150685"/>
                </a:lnTo>
                <a:lnTo>
                  <a:pt x="588810" y="154889"/>
                </a:lnTo>
                <a:lnTo>
                  <a:pt x="588810" y="173113"/>
                </a:lnTo>
                <a:lnTo>
                  <a:pt x="634453" y="173113"/>
                </a:lnTo>
                <a:lnTo>
                  <a:pt x="634453" y="191338"/>
                </a:lnTo>
                <a:lnTo>
                  <a:pt x="639025" y="205003"/>
                </a:lnTo>
                <a:lnTo>
                  <a:pt x="639025" y="341668"/>
                </a:lnTo>
                <a:lnTo>
                  <a:pt x="636384" y="357047"/>
                </a:lnTo>
                <a:lnTo>
                  <a:pt x="635025" y="369011"/>
                </a:lnTo>
                <a:lnTo>
                  <a:pt x="634530" y="377545"/>
                </a:lnTo>
                <a:lnTo>
                  <a:pt x="634453" y="387223"/>
                </a:lnTo>
                <a:lnTo>
                  <a:pt x="629894" y="391782"/>
                </a:lnTo>
                <a:lnTo>
                  <a:pt x="625322" y="391782"/>
                </a:lnTo>
                <a:lnTo>
                  <a:pt x="620979" y="394411"/>
                </a:lnTo>
                <a:lnTo>
                  <a:pt x="614489" y="395770"/>
                </a:lnTo>
                <a:lnTo>
                  <a:pt x="605434" y="396265"/>
                </a:lnTo>
                <a:lnTo>
                  <a:pt x="593382" y="396341"/>
                </a:lnTo>
                <a:lnTo>
                  <a:pt x="588810" y="400888"/>
                </a:lnTo>
                <a:lnTo>
                  <a:pt x="588886" y="410083"/>
                </a:lnTo>
                <a:lnTo>
                  <a:pt x="593382" y="414566"/>
                </a:lnTo>
                <a:lnTo>
                  <a:pt x="610489" y="411924"/>
                </a:lnTo>
                <a:lnTo>
                  <a:pt x="627608" y="410578"/>
                </a:lnTo>
                <a:lnTo>
                  <a:pt x="644728" y="410083"/>
                </a:lnTo>
                <a:lnTo>
                  <a:pt x="661847" y="410006"/>
                </a:lnTo>
                <a:lnTo>
                  <a:pt x="679030" y="410083"/>
                </a:lnTo>
                <a:lnTo>
                  <a:pt x="696645" y="410578"/>
                </a:lnTo>
                <a:lnTo>
                  <a:pt x="715124" y="411924"/>
                </a:lnTo>
                <a:lnTo>
                  <a:pt x="734872" y="414566"/>
                </a:lnTo>
                <a:lnTo>
                  <a:pt x="734872" y="410006"/>
                </a:lnTo>
                <a:lnTo>
                  <a:pt x="734872" y="396341"/>
                </a:lnTo>
                <a:lnTo>
                  <a:pt x="722185" y="396265"/>
                </a:lnTo>
                <a:lnTo>
                  <a:pt x="712050" y="395770"/>
                </a:lnTo>
                <a:lnTo>
                  <a:pt x="705345" y="394411"/>
                </a:lnTo>
                <a:lnTo>
                  <a:pt x="702919" y="391782"/>
                </a:lnTo>
                <a:lnTo>
                  <a:pt x="693788" y="391782"/>
                </a:lnTo>
                <a:lnTo>
                  <a:pt x="693788" y="387223"/>
                </a:lnTo>
                <a:lnTo>
                  <a:pt x="689229" y="382676"/>
                </a:lnTo>
                <a:lnTo>
                  <a:pt x="689229" y="205003"/>
                </a:lnTo>
                <a:lnTo>
                  <a:pt x="718972" y="177241"/>
                </a:lnTo>
                <a:lnTo>
                  <a:pt x="757694" y="168554"/>
                </a:lnTo>
                <a:lnTo>
                  <a:pt x="767892" y="169418"/>
                </a:lnTo>
                <a:lnTo>
                  <a:pt x="777671" y="171970"/>
                </a:lnTo>
                <a:lnTo>
                  <a:pt x="786574" y="176250"/>
                </a:lnTo>
                <a:lnTo>
                  <a:pt x="794207" y="182219"/>
                </a:lnTo>
                <a:lnTo>
                  <a:pt x="800912" y="187134"/>
                </a:lnTo>
                <a:lnTo>
                  <a:pt x="806767" y="194183"/>
                </a:lnTo>
                <a:lnTo>
                  <a:pt x="810895" y="202082"/>
                </a:lnTo>
                <a:lnTo>
                  <a:pt x="812469" y="209562"/>
                </a:lnTo>
                <a:lnTo>
                  <a:pt x="815111" y="220586"/>
                </a:lnTo>
                <a:lnTo>
                  <a:pt x="816457" y="232905"/>
                </a:lnTo>
                <a:lnTo>
                  <a:pt x="816965" y="246075"/>
                </a:lnTo>
                <a:lnTo>
                  <a:pt x="817029" y="382676"/>
                </a:lnTo>
                <a:lnTo>
                  <a:pt x="812469" y="387223"/>
                </a:lnTo>
                <a:lnTo>
                  <a:pt x="812469" y="391782"/>
                </a:lnTo>
                <a:lnTo>
                  <a:pt x="803338" y="391782"/>
                </a:lnTo>
                <a:lnTo>
                  <a:pt x="800912" y="394411"/>
                </a:lnTo>
                <a:lnTo>
                  <a:pt x="794207" y="395770"/>
                </a:lnTo>
                <a:lnTo>
                  <a:pt x="784085" y="396265"/>
                </a:lnTo>
                <a:lnTo>
                  <a:pt x="771385" y="396341"/>
                </a:lnTo>
                <a:lnTo>
                  <a:pt x="771385" y="414566"/>
                </a:lnTo>
                <a:lnTo>
                  <a:pt x="791146" y="411924"/>
                </a:lnTo>
                <a:lnTo>
                  <a:pt x="809612" y="410578"/>
                </a:lnTo>
                <a:lnTo>
                  <a:pt x="827227" y="410083"/>
                </a:lnTo>
                <a:lnTo>
                  <a:pt x="844423" y="410006"/>
                </a:lnTo>
                <a:lnTo>
                  <a:pt x="861542" y="410083"/>
                </a:lnTo>
                <a:lnTo>
                  <a:pt x="878649" y="410578"/>
                </a:lnTo>
                <a:lnTo>
                  <a:pt x="895769" y="411924"/>
                </a:lnTo>
                <a:lnTo>
                  <a:pt x="912888" y="414566"/>
                </a:lnTo>
                <a:lnTo>
                  <a:pt x="917448" y="410006"/>
                </a:lnTo>
                <a:lnTo>
                  <a:pt x="917448" y="400888"/>
                </a:lnTo>
                <a:lnTo>
                  <a:pt x="912888" y="396341"/>
                </a:lnTo>
                <a:lnTo>
                  <a:pt x="900836" y="396265"/>
                </a:lnTo>
                <a:lnTo>
                  <a:pt x="891781" y="395770"/>
                </a:lnTo>
                <a:lnTo>
                  <a:pt x="885291" y="394411"/>
                </a:lnTo>
                <a:lnTo>
                  <a:pt x="880935" y="391782"/>
                </a:lnTo>
                <a:lnTo>
                  <a:pt x="876376" y="391782"/>
                </a:lnTo>
                <a:lnTo>
                  <a:pt x="871804" y="387223"/>
                </a:lnTo>
                <a:lnTo>
                  <a:pt x="871740" y="377545"/>
                </a:lnTo>
                <a:lnTo>
                  <a:pt x="871232" y="369011"/>
                </a:lnTo>
                <a:lnTo>
                  <a:pt x="869886" y="357047"/>
                </a:lnTo>
                <a:lnTo>
                  <a:pt x="867244" y="341668"/>
                </a:lnTo>
                <a:lnTo>
                  <a:pt x="867244" y="214109"/>
                </a:lnTo>
                <a:lnTo>
                  <a:pt x="870026" y="209918"/>
                </a:lnTo>
                <a:lnTo>
                  <a:pt x="872375" y="204431"/>
                </a:lnTo>
                <a:lnTo>
                  <a:pt x="875588" y="198094"/>
                </a:lnTo>
                <a:lnTo>
                  <a:pt x="880935" y="191338"/>
                </a:lnTo>
                <a:lnTo>
                  <a:pt x="887780" y="187210"/>
                </a:lnTo>
                <a:lnTo>
                  <a:pt x="888365" y="186778"/>
                </a:lnTo>
                <a:lnTo>
                  <a:pt x="928865" y="168630"/>
                </a:lnTo>
                <a:lnTo>
                  <a:pt x="935710" y="168554"/>
                </a:lnTo>
                <a:lnTo>
                  <a:pt x="945908" y="169341"/>
                </a:lnTo>
                <a:lnTo>
                  <a:pt x="980922" y="184569"/>
                </a:lnTo>
                <a:lnTo>
                  <a:pt x="997686" y="221513"/>
                </a:lnTo>
                <a:lnTo>
                  <a:pt x="999528" y="255117"/>
                </a:lnTo>
                <a:lnTo>
                  <a:pt x="999502" y="341668"/>
                </a:lnTo>
                <a:lnTo>
                  <a:pt x="999045" y="366725"/>
                </a:lnTo>
                <a:lnTo>
                  <a:pt x="997686" y="390499"/>
                </a:lnTo>
                <a:lnTo>
                  <a:pt x="995045" y="410006"/>
                </a:lnTo>
                <a:lnTo>
                  <a:pt x="999617" y="414566"/>
                </a:lnTo>
                <a:lnTo>
                  <a:pt x="1015022" y="411924"/>
                </a:lnTo>
                <a:lnTo>
                  <a:pt x="1026998" y="410578"/>
                </a:lnTo>
                <a:lnTo>
                  <a:pt x="1035558" y="410083"/>
                </a:lnTo>
                <a:lnTo>
                  <a:pt x="1040688" y="410006"/>
                </a:lnTo>
                <a:lnTo>
                  <a:pt x="1049172" y="410083"/>
                </a:lnTo>
                <a:lnTo>
                  <a:pt x="1060665" y="410578"/>
                </a:lnTo>
                <a:lnTo>
                  <a:pt x="1074712" y="411924"/>
                </a:lnTo>
                <a:lnTo>
                  <a:pt x="1090904" y="414566"/>
                </a:lnTo>
                <a:lnTo>
                  <a:pt x="1095463" y="410006"/>
                </a:lnTo>
                <a:lnTo>
                  <a:pt x="1095463" y="400888"/>
                </a:lnTo>
                <a:close/>
              </a:path>
              <a:path w="2314575" h="424179">
                <a:moveTo>
                  <a:pt x="1629498" y="396341"/>
                </a:moveTo>
                <a:lnTo>
                  <a:pt x="1590344" y="387438"/>
                </a:lnTo>
                <a:lnTo>
                  <a:pt x="1588427" y="359892"/>
                </a:lnTo>
                <a:lnTo>
                  <a:pt x="1585785" y="333133"/>
                </a:lnTo>
                <a:lnTo>
                  <a:pt x="1584426" y="316611"/>
                </a:lnTo>
                <a:lnTo>
                  <a:pt x="1583931" y="303517"/>
                </a:lnTo>
                <a:lnTo>
                  <a:pt x="1583855" y="200444"/>
                </a:lnTo>
                <a:lnTo>
                  <a:pt x="1580438" y="192900"/>
                </a:lnTo>
                <a:lnTo>
                  <a:pt x="1555902" y="151472"/>
                </a:lnTo>
                <a:lnTo>
                  <a:pt x="1517675" y="134962"/>
                </a:lnTo>
                <a:lnTo>
                  <a:pt x="1497139" y="132118"/>
                </a:lnTo>
                <a:lnTo>
                  <a:pt x="1489570" y="132181"/>
                </a:lnTo>
                <a:lnTo>
                  <a:pt x="1481162" y="132676"/>
                </a:lnTo>
                <a:lnTo>
                  <a:pt x="1472742" y="134035"/>
                </a:lnTo>
                <a:lnTo>
                  <a:pt x="1465186" y="136664"/>
                </a:lnTo>
                <a:lnTo>
                  <a:pt x="1456055" y="136664"/>
                </a:lnTo>
                <a:lnTo>
                  <a:pt x="1446923" y="145783"/>
                </a:lnTo>
                <a:lnTo>
                  <a:pt x="1441081" y="148348"/>
                </a:lnTo>
                <a:lnTo>
                  <a:pt x="1430947" y="156032"/>
                </a:lnTo>
                <a:lnTo>
                  <a:pt x="1417396" y="168846"/>
                </a:lnTo>
                <a:lnTo>
                  <a:pt x="1401279" y="186778"/>
                </a:lnTo>
                <a:lnTo>
                  <a:pt x="1394294" y="173964"/>
                </a:lnTo>
                <a:lnTo>
                  <a:pt x="1364767" y="145783"/>
                </a:lnTo>
                <a:lnTo>
                  <a:pt x="1328178" y="132969"/>
                </a:lnTo>
                <a:lnTo>
                  <a:pt x="1314551" y="132118"/>
                </a:lnTo>
                <a:lnTo>
                  <a:pt x="1307706" y="132181"/>
                </a:lnTo>
                <a:lnTo>
                  <a:pt x="1300861" y="132676"/>
                </a:lnTo>
                <a:lnTo>
                  <a:pt x="1294015" y="134035"/>
                </a:lnTo>
                <a:lnTo>
                  <a:pt x="1287170" y="136664"/>
                </a:lnTo>
                <a:lnTo>
                  <a:pt x="1278039" y="136664"/>
                </a:lnTo>
                <a:lnTo>
                  <a:pt x="1268907" y="141224"/>
                </a:lnTo>
                <a:lnTo>
                  <a:pt x="1259789" y="150329"/>
                </a:lnTo>
                <a:lnTo>
                  <a:pt x="1250657" y="154889"/>
                </a:lnTo>
                <a:lnTo>
                  <a:pt x="1223264" y="182219"/>
                </a:lnTo>
                <a:lnTo>
                  <a:pt x="1223378" y="168554"/>
                </a:lnTo>
                <a:lnTo>
                  <a:pt x="1223835" y="157734"/>
                </a:lnTo>
                <a:lnTo>
                  <a:pt x="1225194" y="146989"/>
                </a:lnTo>
                <a:lnTo>
                  <a:pt x="1227836" y="136664"/>
                </a:lnTo>
                <a:lnTo>
                  <a:pt x="1218704" y="132118"/>
                </a:lnTo>
                <a:lnTo>
                  <a:pt x="1199946" y="138874"/>
                </a:lnTo>
                <a:lnTo>
                  <a:pt x="1178191" y="145211"/>
                </a:lnTo>
                <a:lnTo>
                  <a:pt x="1153871" y="150685"/>
                </a:lnTo>
                <a:lnTo>
                  <a:pt x="1127417" y="154889"/>
                </a:lnTo>
                <a:lnTo>
                  <a:pt x="1122845" y="154889"/>
                </a:lnTo>
                <a:lnTo>
                  <a:pt x="1122921" y="168630"/>
                </a:lnTo>
                <a:lnTo>
                  <a:pt x="1127417" y="173113"/>
                </a:lnTo>
                <a:lnTo>
                  <a:pt x="1168501" y="173113"/>
                </a:lnTo>
                <a:lnTo>
                  <a:pt x="1168501" y="177673"/>
                </a:lnTo>
                <a:lnTo>
                  <a:pt x="1173060" y="182219"/>
                </a:lnTo>
                <a:lnTo>
                  <a:pt x="1172984" y="357047"/>
                </a:lnTo>
                <a:lnTo>
                  <a:pt x="1172489" y="369011"/>
                </a:lnTo>
                <a:lnTo>
                  <a:pt x="1171130" y="377545"/>
                </a:lnTo>
                <a:lnTo>
                  <a:pt x="1168501" y="382676"/>
                </a:lnTo>
                <a:lnTo>
                  <a:pt x="1168501" y="391782"/>
                </a:lnTo>
                <a:lnTo>
                  <a:pt x="1159370" y="391782"/>
                </a:lnTo>
                <a:lnTo>
                  <a:pt x="1156944" y="394411"/>
                </a:lnTo>
                <a:lnTo>
                  <a:pt x="1150239" y="395770"/>
                </a:lnTo>
                <a:lnTo>
                  <a:pt x="1140104" y="396265"/>
                </a:lnTo>
                <a:lnTo>
                  <a:pt x="1127417" y="396341"/>
                </a:lnTo>
                <a:lnTo>
                  <a:pt x="1127417" y="414566"/>
                </a:lnTo>
                <a:lnTo>
                  <a:pt x="1145247" y="411924"/>
                </a:lnTo>
                <a:lnTo>
                  <a:pt x="1163929" y="410578"/>
                </a:lnTo>
                <a:lnTo>
                  <a:pt x="1182611" y="410083"/>
                </a:lnTo>
                <a:lnTo>
                  <a:pt x="1200442" y="410006"/>
                </a:lnTo>
                <a:lnTo>
                  <a:pt x="1217561" y="410083"/>
                </a:lnTo>
                <a:lnTo>
                  <a:pt x="1234681" y="410578"/>
                </a:lnTo>
                <a:lnTo>
                  <a:pt x="1251800" y="411924"/>
                </a:lnTo>
                <a:lnTo>
                  <a:pt x="1268907" y="414566"/>
                </a:lnTo>
                <a:lnTo>
                  <a:pt x="1273479" y="410006"/>
                </a:lnTo>
                <a:lnTo>
                  <a:pt x="1273479" y="400888"/>
                </a:lnTo>
                <a:lnTo>
                  <a:pt x="1268907" y="396341"/>
                </a:lnTo>
                <a:lnTo>
                  <a:pt x="1256855" y="396265"/>
                </a:lnTo>
                <a:lnTo>
                  <a:pt x="1247800" y="395770"/>
                </a:lnTo>
                <a:lnTo>
                  <a:pt x="1241310" y="394411"/>
                </a:lnTo>
                <a:lnTo>
                  <a:pt x="1236967" y="391782"/>
                </a:lnTo>
                <a:lnTo>
                  <a:pt x="1232395" y="391782"/>
                </a:lnTo>
                <a:lnTo>
                  <a:pt x="1227836" y="387223"/>
                </a:lnTo>
                <a:lnTo>
                  <a:pt x="1227836" y="382676"/>
                </a:lnTo>
                <a:lnTo>
                  <a:pt x="1227124" y="377545"/>
                </a:lnTo>
                <a:lnTo>
                  <a:pt x="1225550" y="369011"/>
                </a:lnTo>
                <a:lnTo>
                  <a:pt x="1223987" y="357047"/>
                </a:lnTo>
                <a:lnTo>
                  <a:pt x="1223264" y="341668"/>
                </a:lnTo>
                <a:lnTo>
                  <a:pt x="1223264" y="209562"/>
                </a:lnTo>
                <a:lnTo>
                  <a:pt x="1232395" y="200444"/>
                </a:lnTo>
                <a:lnTo>
                  <a:pt x="1236967" y="191338"/>
                </a:lnTo>
                <a:lnTo>
                  <a:pt x="1275765" y="169125"/>
                </a:lnTo>
                <a:lnTo>
                  <a:pt x="1291729" y="168554"/>
                </a:lnTo>
                <a:lnTo>
                  <a:pt x="1303934" y="169418"/>
                </a:lnTo>
                <a:lnTo>
                  <a:pt x="1338872" y="187134"/>
                </a:lnTo>
                <a:lnTo>
                  <a:pt x="1351788" y="220586"/>
                </a:lnTo>
                <a:lnTo>
                  <a:pt x="1353350" y="232905"/>
                </a:lnTo>
                <a:lnTo>
                  <a:pt x="1354924" y="246075"/>
                </a:lnTo>
                <a:lnTo>
                  <a:pt x="1355636" y="259664"/>
                </a:lnTo>
                <a:lnTo>
                  <a:pt x="1355636" y="341668"/>
                </a:lnTo>
                <a:lnTo>
                  <a:pt x="1352994" y="357047"/>
                </a:lnTo>
                <a:lnTo>
                  <a:pt x="1351648" y="369011"/>
                </a:lnTo>
                <a:lnTo>
                  <a:pt x="1351140" y="377545"/>
                </a:lnTo>
                <a:lnTo>
                  <a:pt x="1351076" y="387223"/>
                </a:lnTo>
                <a:lnTo>
                  <a:pt x="1346504" y="391782"/>
                </a:lnTo>
                <a:lnTo>
                  <a:pt x="1341945" y="391782"/>
                </a:lnTo>
                <a:lnTo>
                  <a:pt x="1337589" y="394411"/>
                </a:lnTo>
                <a:lnTo>
                  <a:pt x="1331099" y="395770"/>
                </a:lnTo>
                <a:lnTo>
                  <a:pt x="1322044" y="396265"/>
                </a:lnTo>
                <a:lnTo>
                  <a:pt x="1309992" y="396341"/>
                </a:lnTo>
                <a:lnTo>
                  <a:pt x="1305433" y="400888"/>
                </a:lnTo>
                <a:lnTo>
                  <a:pt x="1305496" y="410083"/>
                </a:lnTo>
                <a:lnTo>
                  <a:pt x="1309992" y="414566"/>
                </a:lnTo>
                <a:lnTo>
                  <a:pt x="1327746" y="411924"/>
                </a:lnTo>
                <a:lnTo>
                  <a:pt x="1345933" y="410578"/>
                </a:lnTo>
                <a:lnTo>
                  <a:pt x="1363268" y="410083"/>
                </a:lnTo>
                <a:lnTo>
                  <a:pt x="1378458" y="410006"/>
                </a:lnTo>
                <a:lnTo>
                  <a:pt x="1395653" y="410083"/>
                </a:lnTo>
                <a:lnTo>
                  <a:pt x="1413268" y="410578"/>
                </a:lnTo>
                <a:lnTo>
                  <a:pt x="1431734" y="411924"/>
                </a:lnTo>
                <a:lnTo>
                  <a:pt x="1451495" y="414566"/>
                </a:lnTo>
                <a:lnTo>
                  <a:pt x="1451495" y="410006"/>
                </a:lnTo>
                <a:lnTo>
                  <a:pt x="1451495" y="396341"/>
                </a:lnTo>
                <a:lnTo>
                  <a:pt x="1438795" y="396265"/>
                </a:lnTo>
                <a:lnTo>
                  <a:pt x="1428673" y="395770"/>
                </a:lnTo>
                <a:lnTo>
                  <a:pt x="1421968" y="394411"/>
                </a:lnTo>
                <a:lnTo>
                  <a:pt x="1419542" y="391782"/>
                </a:lnTo>
                <a:lnTo>
                  <a:pt x="1410411" y="391782"/>
                </a:lnTo>
                <a:lnTo>
                  <a:pt x="1410411" y="387223"/>
                </a:lnTo>
                <a:lnTo>
                  <a:pt x="1405851" y="382676"/>
                </a:lnTo>
                <a:lnTo>
                  <a:pt x="1405851" y="214109"/>
                </a:lnTo>
                <a:lnTo>
                  <a:pt x="1429245" y="182219"/>
                </a:lnTo>
                <a:lnTo>
                  <a:pt x="1469745" y="168554"/>
                </a:lnTo>
                <a:lnTo>
                  <a:pt x="1482585" y="169341"/>
                </a:lnTo>
                <a:lnTo>
                  <a:pt x="1517535" y="184569"/>
                </a:lnTo>
                <a:lnTo>
                  <a:pt x="1529080" y="209562"/>
                </a:lnTo>
                <a:lnTo>
                  <a:pt x="1531721" y="221513"/>
                </a:lnTo>
                <a:lnTo>
                  <a:pt x="1533080" y="236893"/>
                </a:lnTo>
                <a:lnTo>
                  <a:pt x="1533575" y="255689"/>
                </a:lnTo>
                <a:lnTo>
                  <a:pt x="1533652" y="414566"/>
                </a:lnTo>
                <a:lnTo>
                  <a:pt x="1551698" y="411924"/>
                </a:lnTo>
                <a:lnTo>
                  <a:pt x="1565033" y="410578"/>
                </a:lnTo>
                <a:lnTo>
                  <a:pt x="1574088" y="410083"/>
                </a:lnTo>
                <a:lnTo>
                  <a:pt x="1579295" y="410006"/>
                </a:lnTo>
                <a:lnTo>
                  <a:pt x="1587144" y="410083"/>
                </a:lnTo>
                <a:lnTo>
                  <a:pt x="1597558" y="410578"/>
                </a:lnTo>
                <a:lnTo>
                  <a:pt x="1611388" y="411924"/>
                </a:lnTo>
                <a:lnTo>
                  <a:pt x="1629498" y="414566"/>
                </a:lnTo>
                <a:lnTo>
                  <a:pt x="1629498" y="410006"/>
                </a:lnTo>
                <a:lnTo>
                  <a:pt x="1629498" y="396341"/>
                </a:lnTo>
                <a:close/>
              </a:path>
              <a:path w="2314575" h="424179">
                <a:moveTo>
                  <a:pt x="1766443" y="22783"/>
                </a:moveTo>
                <a:lnTo>
                  <a:pt x="1761871" y="18224"/>
                </a:lnTo>
                <a:lnTo>
                  <a:pt x="1757311" y="9105"/>
                </a:lnTo>
                <a:lnTo>
                  <a:pt x="1748180" y="4559"/>
                </a:lnTo>
                <a:lnTo>
                  <a:pt x="1743621" y="0"/>
                </a:lnTo>
                <a:lnTo>
                  <a:pt x="1725358" y="0"/>
                </a:lnTo>
                <a:lnTo>
                  <a:pt x="1697964" y="31889"/>
                </a:lnTo>
                <a:lnTo>
                  <a:pt x="1698828" y="38646"/>
                </a:lnTo>
                <a:lnTo>
                  <a:pt x="1701393" y="44983"/>
                </a:lnTo>
                <a:lnTo>
                  <a:pt x="1705673" y="50469"/>
                </a:lnTo>
                <a:lnTo>
                  <a:pt x="1711667" y="54673"/>
                </a:lnTo>
                <a:lnTo>
                  <a:pt x="1715871" y="60642"/>
                </a:lnTo>
                <a:lnTo>
                  <a:pt x="1721358" y="64922"/>
                </a:lnTo>
                <a:lnTo>
                  <a:pt x="1727708" y="67475"/>
                </a:lnTo>
                <a:lnTo>
                  <a:pt x="1734489" y="68338"/>
                </a:lnTo>
                <a:lnTo>
                  <a:pt x="1740623" y="67475"/>
                </a:lnTo>
                <a:lnTo>
                  <a:pt x="1766443" y="40995"/>
                </a:lnTo>
                <a:lnTo>
                  <a:pt x="1766443" y="22783"/>
                </a:lnTo>
                <a:close/>
              </a:path>
              <a:path w="2314575" h="424179">
                <a:moveTo>
                  <a:pt x="1807514" y="396341"/>
                </a:moveTo>
                <a:lnTo>
                  <a:pt x="1794827" y="396265"/>
                </a:lnTo>
                <a:lnTo>
                  <a:pt x="1784692" y="395770"/>
                </a:lnTo>
                <a:lnTo>
                  <a:pt x="1777987" y="394411"/>
                </a:lnTo>
                <a:lnTo>
                  <a:pt x="1775561" y="391782"/>
                </a:lnTo>
                <a:lnTo>
                  <a:pt x="1766443" y="391782"/>
                </a:lnTo>
                <a:lnTo>
                  <a:pt x="1766443" y="382676"/>
                </a:lnTo>
                <a:lnTo>
                  <a:pt x="1763801" y="377545"/>
                </a:lnTo>
                <a:lnTo>
                  <a:pt x="1762442" y="369011"/>
                </a:lnTo>
                <a:lnTo>
                  <a:pt x="1761947" y="357047"/>
                </a:lnTo>
                <a:lnTo>
                  <a:pt x="1761871" y="136664"/>
                </a:lnTo>
                <a:lnTo>
                  <a:pt x="1757311" y="132118"/>
                </a:lnTo>
                <a:lnTo>
                  <a:pt x="1738477" y="138874"/>
                </a:lnTo>
                <a:lnTo>
                  <a:pt x="1716227" y="145211"/>
                </a:lnTo>
                <a:lnTo>
                  <a:pt x="1690547" y="150685"/>
                </a:lnTo>
                <a:lnTo>
                  <a:pt x="1661452" y="154889"/>
                </a:lnTo>
                <a:lnTo>
                  <a:pt x="1661452" y="168554"/>
                </a:lnTo>
                <a:lnTo>
                  <a:pt x="1666024" y="173113"/>
                </a:lnTo>
                <a:lnTo>
                  <a:pt x="1707095" y="173113"/>
                </a:lnTo>
                <a:lnTo>
                  <a:pt x="1707095" y="182219"/>
                </a:lnTo>
                <a:lnTo>
                  <a:pt x="1711667" y="191338"/>
                </a:lnTo>
                <a:lnTo>
                  <a:pt x="1711667" y="341668"/>
                </a:lnTo>
                <a:lnTo>
                  <a:pt x="1710956" y="357047"/>
                </a:lnTo>
                <a:lnTo>
                  <a:pt x="1709381" y="369011"/>
                </a:lnTo>
                <a:lnTo>
                  <a:pt x="1707807" y="377545"/>
                </a:lnTo>
                <a:lnTo>
                  <a:pt x="1707095" y="382676"/>
                </a:lnTo>
                <a:lnTo>
                  <a:pt x="1707095" y="387223"/>
                </a:lnTo>
                <a:lnTo>
                  <a:pt x="1702536" y="391782"/>
                </a:lnTo>
                <a:lnTo>
                  <a:pt x="1697964" y="391782"/>
                </a:lnTo>
                <a:lnTo>
                  <a:pt x="1693621" y="394411"/>
                </a:lnTo>
                <a:lnTo>
                  <a:pt x="1687131" y="395770"/>
                </a:lnTo>
                <a:lnTo>
                  <a:pt x="1678076" y="396265"/>
                </a:lnTo>
                <a:lnTo>
                  <a:pt x="1666024" y="396341"/>
                </a:lnTo>
                <a:lnTo>
                  <a:pt x="1661452" y="400888"/>
                </a:lnTo>
                <a:lnTo>
                  <a:pt x="1661528" y="410083"/>
                </a:lnTo>
                <a:lnTo>
                  <a:pt x="1666024" y="414566"/>
                </a:lnTo>
                <a:lnTo>
                  <a:pt x="1683131" y="411924"/>
                </a:lnTo>
                <a:lnTo>
                  <a:pt x="1700250" y="410578"/>
                </a:lnTo>
                <a:lnTo>
                  <a:pt x="1717370" y="410083"/>
                </a:lnTo>
                <a:lnTo>
                  <a:pt x="1734489" y="410006"/>
                </a:lnTo>
                <a:lnTo>
                  <a:pt x="1751672" y="410083"/>
                </a:lnTo>
                <a:lnTo>
                  <a:pt x="1769287" y="410578"/>
                </a:lnTo>
                <a:lnTo>
                  <a:pt x="1787766" y="411924"/>
                </a:lnTo>
                <a:lnTo>
                  <a:pt x="1807514" y="414566"/>
                </a:lnTo>
                <a:lnTo>
                  <a:pt x="1807514" y="410006"/>
                </a:lnTo>
                <a:lnTo>
                  <a:pt x="1807514" y="396341"/>
                </a:lnTo>
                <a:close/>
              </a:path>
              <a:path w="2314575" h="424179">
                <a:moveTo>
                  <a:pt x="2017483" y="150329"/>
                </a:moveTo>
                <a:lnTo>
                  <a:pt x="2007069" y="151053"/>
                </a:lnTo>
                <a:lnTo>
                  <a:pt x="1995805" y="152615"/>
                </a:lnTo>
                <a:lnTo>
                  <a:pt x="1982825" y="154178"/>
                </a:lnTo>
                <a:lnTo>
                  <a:pt x="1967268" y="154889"/>
                </a:lnTo>
                <a:lnTo>
                  <a:pt x="1935314" y="154889"/>
                </a:lnTo>
                <a:lnTo>
                  <a:pt x="1936038" y="114744"/>
                </a:lnTo>
                <a:lnTo>
                  <a:pt x="1937600" y="83146"/>
                </a:lnTo>
                <a:lnTo>
                  <a:pt x="1939175" y="60083"/>
                </a:lnTo>
                <a:lnTo>
                  <a:pt x="1939886" y="45554"/>
                </a:lnTo>
                <a:lnTo>
                  <a:pt x="1935314" y="40995"/>
                </a:lnTo>
                <a:lnTo>
                  <a:pt x="1924265" y="45199"/>
                </a:lnTo>
                <a:lnTo>
                  <a:pt x="1911934" y="50685"/>
                </a:lnTo>
                <a:lnTo>
                  <a:pt x="1898738" y="57023"/>
                </a:lnTo>
                <a:lnTo>
                  <a:pt x="1885111" y="63779"/>
                </a:lnTo>
                <a:lnTo>
                  <a:pt x="1885111" y="150329"/>
                </a:lnTo>
                <a:lnTo>
                  <a:pt x="1876691" y="154470"/>
                </a:lnTo>
                <a:lnTo>
                  <a:pt x="1865718" y="159448"/>
                </a:lnTo>
                <a:lnTo>
                  <a:pt x="1853018" y="164426"/>
                </a:lnTo>
                <a:lnTo>
                  <a:pt x="1839468" y="168554"/>
                </a:lnTo>
                <a:lnTo>
                  <a:pt x="1839468" y="182219"/>
                </a:lnTo>
                <a:lnTo>
                  <a:pt x="1885111" y="182219"/>
                </a:lnTo>
                <a:lnTo>
                  <a:pt x="1885111" y="314337"/>
                </a:lnTo>
                <a:lnTo>
                  <a:pt x="1884400" y="322021"/>
                </a:lnTo>
                <a:lnTo>
                  <a:pt x="1882825" y="331419"/>
                </a:lnTo>
                <a:lnTo>
                  <a:pt x="1881263" y="342531"/>
                </a:lnTo>
                <a:lnTo>
                  <a:pt x="1884832" y="382600"/>
                </a:lnTo>
                <a:lnTo>
                  <a:pt x="1919058" y="414921"/>
                </a:lnTo>
                <a:lnTo>
                  <a:pt x="1949018" y="419112"/>
                </a:lnTo>
                <a:lnTo>
                  <a:pt x="1956574" y="418338"/>
                </a:lnTo>
                <a:lnTo>
                  <a:pt x="1993023" y="400608"/>
                </a:lnTo>
                <a:lnTo>
                  <a:pt x="2012911" y="382676"/>
                </a:lnTo>
                <a:lnTo>
                  <a:pt x="2008352" y="369011"/>
                </a:lnTo>
                <a:lnTo>
                  <a:pt x="1998789" y="374980"/>
                </a:lnTo>
                <a:lnTo>
                  <a:pt x="1990090" y="379260"/>
                </a:lnTo>
                <a:lnTo>
                  <a:pt x="1981390" y="381812"/>
                </a:lnTo>
                <a:lnTo>
                  <a:pt x="1971840" y="382676"/>
                </a:lnTo>
                <a:lnTo>
                  <a:pt x="1962416" y="381889"/>
                </a:lnTo>
                <a:lnTo>
                  <a:pt x="1954720" y="379818"/>
                </a:lnTo>
                <a:lnTo>
                  <a:pt x="1948726" y="376910"/>
                </a:lnTo>
                <a:lnTo>
                  <a:pt x="1944446" y="373557"/>
                </a:lnTo>
                <a:lnTo>
                  <a:pt x="1935314" y="364451"/>
                </a:lnTo>
                <a:lnTo>
                  <a:pt x="1935314" y="355333"/>
                </a:lnTo>
                <a:lnTo>
                  <a:pt x="1932686" y="346798"/>
                </a:lnTo>
                <a:lnTo>
                  <a:pt x="1931327" y="334835"/>
                </a:lnTo>
                <a:lnTo>
                  <a:pt x="1930831" y="319468"/>
                </a:lnTo>
                <a:lnTo>
                  <a:pt x="1930755" y="300672"/>
                </a:lnTo>
                <a:lnTo>
                  <a:pt x="1935314" y="182219"/>
                </a:lnTo>
                <a:lnTo>
                  <a:pt x="2008352" y="182219"/>
                </a:lnTo>
                <a:lnTo>
                  <a:pt x="2012911" y="177673"/>
                </a:lnTo>
                <a:lnTo>
                  <a:pt x="2017483" y="154889"/>
                </a:lnTo>
                <a:lnTo>
                  <a:pt x="2017483" y="150329"/>
                </a:lnTo>
                <a:close/>
              </a:path>
              <a:path w="2314575" h="424179">
                <a:moveTo>
                  <a:pt x="2314168" y="209562"/>
                </a:moveTo>
                <a:lnTo>
                  <a:pt x="2031174" y="72885"/>
                </a:lnTo>
                <a:lnTo>
                  <a:pt x="2031174" y="109334"/>
                </a:lnTo>
                <a:lnTo>
                  <a:pt x="2273084" y="227787"/>
                </a:lnTo>
                <a:lnTo>
                  <a:pt x="2031174" y="341668"/>
                </a:lnTo>
                <a:lnTo>
                  <a:pt x="2031174" y="378117"/>
                </a:lnTo>
                <a:lnTo>
                  <a:pt x="2314168" y="241452"/>
                </a:lnTo>
                <a:lnTo>
                  <a:pt x="2314168" y="209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37589" y="4021307"/>
            <a:ext cx="287655" cy="300990"/>
          </a:xfrm>
          <a:custGeom>
            <a:avLst/>
            <a:gdLst/>
            <a:ahLst/>
            <a:cxnLst/>
            <a:rect l="l" t="t" r="r" b="b"/>
            <a:pathLst>
              <a:path w="287655" h="300989">
                <a:moveTo>
                  <a:pt x="287559" y="300670"/>
                </a:moveTo>
                <a:lnTo>
                  <a:pt x="0" y="164001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4225"/>
                </a:lnTo>
                <a:lnTo>
                  <a:pt x="287559" y="300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9916" y="3943870"/>
            <a:ext cx="497840" cy="537845"/>
          </a:xfrm>
          <a:custGeom>
            <a:avLst/>
            <a:gdLst/>
            <a:ahLst/>
            <a:cxnLst/>
            <a:rect l="l" t="t" r="r" b="b"/>
            <a:pathLst>
              <a:path w="497839" h="537845">
                <a:moveTo>
                  <a:pt x="346900" y="0"/>
                </a:moveTo>
                <a:lnTo>
                  <a:pt x="324078" y="0"/>
                </a:lnTo>
                <a:lnTo>
                  <a:pt x="178015" y="4559"/>
                </a:lnTo>
                <a:lnTo>
                  <a:pt x="54775" y="0"/>
                </a:lnTo>
                <a:lnTo>
                  <a:pt x="9131" y="0"/>
                </a:lnTo>
                <a:lnTo>
                  <a:pt x="8991" y="13665"/>
                </a:lnTo>
                <a:lnTo>
                  <a:pt x="7988" y="34163"/>
                </a:lnTo>
                <a:lnTo>
                  <a:pt x="5283" y="61493"/>
                </a:lnTo>
                <a:lnTo>
                  <a:pt x="0" y="95669"/>
                </a:lnTo>
                <a:lnTo>
                  <a:pt x="18262" y="95669"/>
                </a:lnTo>
                <a:lnTo>
                  <a:pt x="29667" y="50114"/>
                </a:lnTo>
                <a:lnTo>
                  <a:pt x="75311" y="27901"/>
                </a:lnTo>
                <a:lnTo>
                  <a:pt x="150622" y="27330"/>
                </a:lnTo>
                <a:lnTo>
                  <a:pt x="147129" y="58940"/>
                </a:lnTo>
                <a:lnTo>
                  <a:pt x="138430" y="127266"/>
                </a:lnTo>
                <a:lnTo>
                  <a:pt x="125590" y="203365"/>
                </a:lnTo>
                <a:lnTo>
                  <a:pt x="119240" y="239737"/>
                </a:lnTo>
                <a:lnTo>
                  <a:pt x="113753" y="273545"/>
                </a:lnTo>
                <a:lnTo>
                  <a:pt x="103479" y="332562"/>
                </a:lnTo>
                <a:lnTo>
                  <a:pt x="91287" y="373557"/>
                </a:lnTo>
                <a:lnTo>
                  <a:pt x="91287" y="382663"/>
                </a:lnTo>
                <a:lnTo>
                  <a:pt x="86728" y="387223"/>
                </a:lnTo>
                <a:lnTo>
                  <a:pt x="86728" y="391782"/>
                </a:lnTo>
                <a:lnTo>
                  <a:pt x="77597" y="391782"/>
                </a:lnTo>
                <a:lnTo>
                  <a:pt x="72466" y="394411"/>
                </a:lnTo>
                <a:lnTo>
                  <a:pt x="63906" y="395770"/>
                </a:lnTo>
                <a:lnTo>
                  <a:pt x="51917" y="396265"/>
                </a:lnTo>
                <a:lnTo>
                  <a:pt x="36512" y="396341"/>
                </a:lnTo>
                <a:lnTo>
                  <a:pt x="36512" y="400888"/>
                </a:lnTo>
                <a:lnTo>
                  <a:pt x="31953" y="414553"/>
                </a:lnTo>
                <a:lnTo>
                  <a:pt x="200837" y="414553"/>
                </a:lnTo>
                <a:lnTo>
                  <a:pt x="200837" y="396341"/>
                </a:lnTo>
                <a:lnTo>
                  <a:pt x="180149" y="396265"/>
                </a:lnTo>
                <a:lnTo>
                  <a:pt x="165455" y="395770"/>
                </a:lnTo>
                <a:lnTo>
                  <a:pt x="155905" y="394411"/>
                </a:lnTo>
                <a:lnTo>
                  <a:pt x="150622" y="391782"/>
                </a:lnTo>
                <a:lnTo>
                  <a:pt x="146062" y="391782"/>
                </a:lnTo>
                <a:lnTo>
                  <a:pt x="147205" y="353060"/>
                </a:lnTo>
                <a:lnTo>
                  <a:pt x="155194" y="296113"/>
                </a:lnTo>
                <a:lnTo>
                  <a:pt x="161175" y="262013"/>
                </a:lnTo>
                <a:lnTo>
                  <a:pt x="165455" y="235178"/>
                </a:lnTo>
                <a:lnTo>
                  <a:pt x="168033" y="216039"/>
                </a:lnTo>
                <a:lnTo>
                  <a:pt x="168884" y="205003"/>
                </a:lnTo>
                <a:lnTo>
                  <a:pt x="191706" y="95669"/>
                </a:lnTo>
                <a:lnTo>
                  <a:pt x="195059" y="70891"/>
                </a:lnTo>
                <a:lnTo>
                  <a:pt x="197980" y="51244"/>
                </a:lnTo>
                <a:lnTo>
                  <a:pt x="200050" y="36728"/>
                </a:lnTo>
                <a:lnTo>
                  <a:pt x="200837" y="27330"/>
                </a:lnTo>
                <a:lnTo>
                  <a:pt x="248767" y="27406"/>
                </a:lnTo>
                <a:lnTo>
                  <a:pt x="282994" y="27901"/>
                </a:lnTo>
                <a:lnTo>
                  <a:pt x="314871" y="49822"/>
                </a:lnTo>
                <a:lnTo>
                  <a:pt x="314947" y="95669"/>
                </a:lnTo>
                <a:lnTo>
                  <a:pt x="333209" y="95669"/>
                </a:lnTo>
                <a:lnTo>
                  <a:pt x="340055" y="39293"/>
                </a:lnTo>
                <a:lnTo>
                  <a:pt x="346036" y="4559"/>
                </a:lnTo>
                <a:lnTo>
                  <a:pt x="346900" y="0"/>
                </a:lnTo>
                <a:close/>
              </a:path>
              <a:path w="497839" h="537845">
                <a:moveTo>
                  <a:pt x="497522" y="523887"/>
                </a:moveTo>
                <a:lnTo>
                  <a:pt x="465569" y="523887"/>
                </a:lnTo>
                <a:lnTo>
                  <a:pt x="461010" y="519341"/>
                </a:lnTo>
                <a:lnTo>
                  <a:pt x="456438" y="519341"/>
                </a:lnTo>
                <a:lnTo>
                  <a:pt x="456438" y="514781"/>
                </a:lnTo>
                <a:lnTo>
                  <a:pt x="451878" y="510222"/>
                </a:lnTo>
                <a:lnTo>
                  <a:pt x="451954" y="340817"/>
                </a:lnTo>
                <a:lnTo>
                  <a:pt x="452450" y="317754"/>
                </a:lnTo>
                <a:lnTo>
                  <a:pt x="453809" y="286143"/>
                </a:lnTo>
                <a:lnTo>
                  <a:pt x="454342" y="277888"/>
                </a:lnTo>
                <a:lnTo>
                  <a:pt x="456438" y="245999"/>
                </a:lnTo>
                <a:lnTo>
                  <a:pt x="447319" y="245999"/>
                </a:lnTo>
                <a:lnTo>
                  <a:pt x="439610" y="249491"/>
                </a:lnTo>
                <a:lnTo>
                  <a:pt x="430199" y="253403"/>
                </a:lnTo>
                <a:lnTo>
                  <a:pt x="419074" y="258178"/>
                </a:lnTo>
                <a:lnTo>
                  <a:pt x="406234" y="264223"/>
                </a:lnTo>
                <a:lnTo>
                  <a:pt x="389978" y="270268"/>
                </a:lnTo>
                <a:lnTo>
                  <a:pt x="375424" y="275043"/>
                </a:lnTo>
                <a:lnTo>
                  <a:pt x="351459" y="282448"/>
                </a:lnTo>
                <a:lnTo>
                  <a:pt x="351459" y="300672"/>
                </a:lnTo>
                <a:lnTo>
                  <a:pt x="356031" y="305219"/>
                </a:lnTo>
                <a:lnTo>
                  <a:pt x="362153" y="301802"/>
                </a:lnTo>
                <a:lnTo>
                  <a:pt x="372719" y="294970"/>
                </a:lnTo>
                <a:lnTo>
                  <a:pt x="378853" y="291553"/>
                </a:lnTo>
                <a:lnTo>
                  <a:pt x="401675" y="282448"/>
                </a:lnTo>
                <a:lnTo>
                  <a:pt x="406234" y="282448"/>
                </a:lnTo>
                <a:lnTo>
                  <a:pt x="406234" y="277888"/>
                </a:lnTo>
                <a:lnTo>
                  <a:pt x="415366" y="277888"/>
                </a:lnTo>
                <a:lnTo>
                  <a:pt x="415290" y="480047"/>
                </a:lnTo>
                <a:lnTo>
                  <a:pt x="414794" y="491998"/>
                </a:lnTo>
                <a:lnTo>
                  <a:pt x="413435" y="500545"/>
                </a:lnTo>
                <a:lnTo>
                  <a:pt x="410794" y="505675"/>
                </a:lnTo>
                <a:lnTo>
                  <a:pt x="410794" y="514781"/>
                </a:lnTo>
                <a:lnTo>
                  <a:pt x="406234" y="514781"/>
                </a:lnTo>
                <a:lnTo>
                  <a:pt x="406234" y="519341"/>
                </a:lnTo>
                <a:lnTo>
                  <a:pt x="401675" y="519341"/>
                </a:lnTo>
                <a:lnTo>
                  <a:pt x="397243" y="520052"/>
                </a:lnTo>
                <a:lnTo>
                  <a:pt x="390258" y="521614"/>
                </a:lnTo>
                <a:lnTo>
                  <a:pt x="379844" y="523176"/>
                </a:lnTo>
                <a:lnTo>
                  <a:pt x="365150" y="523887"/>
                </a:lnTo>
                <a:lnTo>
                  <a:pt x="365150" y="537565"/>
                </a:lnTo>
                <a:lnTo>
                  <a:pt x="389978" y="534924"/>
                </a:lnTo>
                <a:lnTo>
                  <a:pt x="409663" y="533577"/>
                </a:lnTo>
                <a:lnTo>
                  <a:pt x="424205" y="533069"/>
                </a:lnTo>
                <a:lnTo>
                  <a:pt x="433616" y="533006"/>
                </a:lnTo>
                <a:lnTo>
                  <a:pt x="445528" y="533069"/>
                </a:lnTo>
                <a:lnTo>
                  <a:pt x="460438" y="533577"/>
                </a:lnTo>
                <a:lnTo>
                  <a:pt x="477913" y="534924"/>
                </a:lnTo>
                <a:lnTo>
                  <a:pt x="497522" y="537565"/>
                </a:lnTo>
                <a:lnTo>
                  <a:pt x="497522" y="533006"/>
                </a:lnTo>
                <a:lnTo>
                  <a:pt x="497522" y="523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051" y="3984866"/>
            <a:ext cx="1470025" cy="382905"/>
          </a:xfrm>
          <a:custGeom>
            <a:avLst/>
            <a:gdLst/>
            <a:ahLst/>
            <a:cxnLst/>
            <a:rect l="l" t="t" r="r" b="b"/>
            <a:pathLst>
              <a:path w="1470025" h="382904">
                <a:moveTo>
                  <a:pt x="214528" y="282448"/>
                </a:moveTo>
                <a:lnTo>
                  <a:pt x="201117" y="239953"/>
                </a:lnTo>
                <a:lnTo>
                  <a:pt x="178015" y="227787"/>
                </a:lnTo>
                <a:lnTo>
                  <a:pt x="168732" y="221729"/>
                </a:lnTo>
                <a:lnTo>
                  <a:pt x="155181" y="216966"/>
                </a:lnTo>
                <a:lnTo>
                  <a:pt x="138214" y="213055"/>
                </a:lnTo>
                <a:lnTo>
                  <a:pt x="118668" y="209562"/>
                </a:lnTo>
                <a:lnTo>
                  <a:pt x="86715" y="200444"/>
                </a:lnTo>
                <a:lnTo>
                  <a:pt x="82156" y="200444"/>
                </a:lnTo>
                <a:lnTo>
                  <a:pt x="73025" y="195897"/>
                </a:lnTo>
                <a:lnTo>
                  <a:pt x="68465" y="191338"/>
                </a:lnTo>
                <a:lnTo>
                  <a:pt x="59334" y="186778"/>
                </a:lnTo>
                <a:lnTo>
                  <a:pt x="54775" y="182232"/>
                </a:lnTo>
                <a:lnTo>
                  <a:pt x="54775" y="177673"/>
                </a:lnTo>
                <a:lnTo>
                  <a:pt x="50203" y="173113"/>
                </a:lnTo>
                <a:lnTo>
                  <a:pt x="54775" y="132118"/>
                </a:lnTo>
                <a:lnTo>
                  <a:pt x="77597" y="118452"/>
                </a:lnTo>
                <a:lnTo>
                  <a:pt x="84442" y="115100"/>
                </a:lnTo>
                <a:lnTo>
                  <a:pt x="91287" y="112179"/>
                </a:lnTo>
                <a:lnTo>
                  <a:pt x="98132" y="110121"/>
                </a:lnTo>
                <a:lnTo>
                  <a:pt x="104978" y="109334"/>
                </a:lnTo>
                <a:lnTo>
                  <a:pt x="114541" y="110121"/>
                </a:lnTo>
                <a:lnTo>
                  <a:pt x="123240" y="112179"/>
                </a:lnTo>
                <a:lnTo>
                  <a:pt x="131940" y="115100"/>
                </a:lnTo>
                <a:lnTo>
                  <a:pt x="141490" y="118452"/>
                </a:lnTo>
                <a:lnTo>
                  <a:pt x="148272" y="119303"/>
                </a:lnTo>
                <a:lnTo>
                  <a:pt x="154622" y="121869"/>
                </a:lnTo>
                <a:lnTo>
                  <a:pt x="160108" y="126136"/>
                </a:lnTo>
                <a:lnTo>
                  <a:pt x="164312" y="132118"/>
                </a:lnTo>
                <a:lnTo>
                  <a:pt x="173443" y="141224"/>
                </a:lnTo>
                <a:lnTo>
                  <a:pt x="173443" y="145783"/>
                </a:lnTo>
                <a:lnTo>
                  <a:pt x="174155" y="150050"/>
                </a:lnTo>
                <a:lnTo>
                  <a:pt x="175729" y="156032"/>
                </a:lnTo>
                <a:lnTo>
                  <a:pt x="177292" y="163715"/>
                </a:lnTo>
                <a:lnTo>
                  <a:pt x="178015" y="173113"/>
                </a:lnTo>
                <a:lnTo>
                  <a:pt x="196265" y="173113"/>
                </a:lnTo>
                <a:lnTo>
                  <a:pt x="196265" y="104787"/>
                </a:lnTo>
                <a:lnTo>
                  <a:pt x="188633" y="102082"/>
                </a:lnTo>
                <a:lnTo>
                  <a:pt x="179717" y="100228"/>
                </a:lnTo>
                <a:lnTo>
                  <a:pt x="169951" y="98374"/>
                </a:lnTo>
                <a:lnTo>
                  <a:pt x="159753" y="95669"/>
                </a:lnTo>
                <a:lnTo>
                  <a:pt x="148844" y="93040"/>
                </a:lnTo>
                <a:lnTo>
                  <a:pt x="137502" y="91681"/>
                </a:lnTo>
                <a:lnTo>
                  <a:pt x="127012" y="91186"/>
                </a:lnTo>
                <a:lnTo>
                  <a:pt x="118668" y="91109"/>
                </a:lnTo>
                <a:lnTo>
                  <a:pt x="95567" y="92113"/>
                </a:lnTo>
                <a:lnTo>
                  <a:pt x="54483" y="102641"/>
                </a:lnTo>
                <a:lnTo>
                  <a:pt x="15976" y="140652"/>
                </a:lnTo>
                <a:lnTo>
                  <a:pt x="9131" y="177673"/>
                </a:lnTo>
                <a:lnTo>
                  <a:pt x="9194" y="184505"/>
                </a:lnTo>
                <a:lnTo>
                  <a:pt x="25882" y="223583"/>
                </a:lnTo>
                <a:lnTo>
                  <a:pt x="31953" y="227787"/>
                </a:lnTo>
                <a:lnTo>
                  <a:pt x="36156" y="233768"/>
                </a:lnTo>
                <a:lnTo>
                  <a:pt x="41643" y="238036"/>
                </a:lnTo>
                <a:lnTo>
                  <a:pt x="47993" y="240601"/>
                </a:lnTo>
                <a:lnTo>
                  <a:pt x="54775" y="241452"/>
                </a:lnTo>
                <a:lnTo>
                  <a:pt x="60540" y="244868"/>
                </a:lnTo>
                <a:lnTo>
                  <a:pt x="70180" y="248285"/>
                </a:lnTo>
                <a:lnTo>
                  <a:pt x="82372" y="251701"/>
                </a:lnTo>
                <a:lnTo>
                  <a:pt x="95846" y="255117"/>
                </a:lnTo>
                <a:lnTo>
                  <a:pt x="112039" y="258533"/>
                </a:lnTo>
                <a:lnTo>
                  <a:pt x="126085" y="261950"/>
                </a:lnTo>
                <a:lnTo>
                  <a:pt x="164312" y="282448"/>
                </a:lnTo>
                <a:lnTo>
                  <a:pt x="168884" y="291566"/>
                </a:lnTo>
                <a:lnTo>
                  <a:pt x="173443" y="296113"/>
                </a:lnTo>
                <a:lnTo>
                  <a:pt x="173443" y="305231"/>
                </a:lnTo>
                <a:lnTo>
                  <a:pt x="171881" y="315480"/>
                </a:lnTo>
                <a:lnTo>
                  <a:pt x="144132" y="352209"/>
                </a:lnTo>
                <a:lnTo>
                  <a:pt x="104978" y="359892"/>
                </a:lnTo>
                <a:lnTo>
                  <a:pt x="92075" y="359829"/>
                </a:lnTo>
                <a:lnTo>
                  <a:pt x="80441" y="359321"/>
                </a:lnTo>
                <a:lnTo>
                  <a:pt x="69672" y="357974"/>
                </a:lnTo>
                <a:lnTo>
                  <a:pt x="59334" y="355346"/>
                </a:lnTo>
                <a:lnTo>
                  <a:pt x="49212" y="349224"/>
                </a:lnTo>
                <a:lnTo>
                  <a:pt x="39941" y="343954"/>
                </a:lnTo>
                <a:lnTo>
                  <a:pt x="32372" y="338683"/>
                </a:lnTo>
                <a:lnTo>
                  <a:pt x="27381" y="332562"/>
                </a:lnTo>
                <a:lnTo>
                  <a:pt x="27317" y="322237"/>
                </a:lnTo>
                <a:lnTo>
                  <a:pt x="26809" y="311492"/>
                </a:lnTo>
                <a:lnTo>
                  <a:pt x="25463" y="299885"/>
                </a:lnTo>
                <a:lnTo>
                  <a:pt x="22821" y="287007"/>
                </a:lnTo>
                <a:lnTo>
                  <a:pt x="9131" y="287007"/>
                </a:lnTo>
                <a:lnTo>
                  <a:pt x="6489" y="302387"/>
                </a:lnTo>
                <a:lnTo>
                  <a:pt x="5130" y="314337"/>
                </a:lnTo>
                <a:lnTo>
                  <a:pt x="4635" y="322884"/>
                </a:lnTo>
                <a:lnTo>
                  <a:pt x="4559" y="328002"/>
                </a:lnTo>
                <a:lnTo>
                  <a:pt x="4559" y="346227"/>
                </a:lnTo>
                <a:lnTo>
                  <a:pt x="0" y="364451"/>
                </a:lnTo>
                <a:lnTo>
                  <a:pt x="4559" y="369011"/>
                </a:lnTo>
                <a:lnTo>
                  <a:pt x="12979" y="371716"/>
                </a:lnTo>
                <a:lnTo>
                  <a:pt x="23964" y="373557"/>
                </a:lnTo>
                <a:lnTo>
                  <a:pt x="36652" y="375412"/>
                </a:lnTo>
                <a:lnTo>
                  <a:pt x="63119" y="380746"/>
                </a:lnTo>
                <a:lnTo>
                  <a:pt x="74739" y="382104"/>
                </a:lnTo>
                <a:lnTo>
                  <a:pt x="85509" y="382600"/>
                </a:lnTo>
                <a:lnTo>
                  <a:pt x="95846" y="382676"/>
                </a:lnTo>
                <a:lnTo>
                  <a:pt x="121602" y="380961"/>
                </a:lnTo>
                <a:lnTo>
                  <a:pt x="164528" y="367296"/>
                </a:lnTo>
                <a:lnTo>
                  <a:pt x="197192" y="338188"/>
                </a:lnTo>
                <a:lnTo>
                  <a:pt x="212737" y="302171"/>
                </a:lnTo>
                <a:lnTo>
                  <a:pt x="214528" y="282448"/>
                </a:lnTo>
                <a:close/>
              </a:path>
              <a:path w="1470025" h="382904">
                <a:moveTo>
                  <a:pt x="429056" y="113893"/>
                </a:moveTo>
                <a:lnTo>
                  <a:pt x="346887" y="113893"/>
                </a:lnTo>
                <a:lnTo>
                  <a:pt x="347611" y="73748"/>
                </a:lnTo>
                <a:lnTo>
                  <a:pt x="349173" y="42138"/>
                </a:lnTo>
                <a:lnTo>
                  <a:pt x="350748" y="19075"/>
                </a:lnTo>
                <a:lnTo>
                  <a:pt x="351459" y="4559"/>
                </a:lnTo>
                <a:lnTo>
                  <a:pt x="346887" y="0"/>
                </a:lnTo>
                <a:lnTo>
                  <a:pt x="335838" y="6121"/>
                </a:lnTo>
                <a:lnTo>
                  <a:pt x="323507" y="11391"/>
                </a:lnTo>
                <a:lnTo>
                  <a:pt x="310311" y="16662"/>
                </a:lnTo>
                <a:lnTo>
                  <a:pt x="296684" y="22783"/>
                </a:lnTo>
                <a:lnTo>
                  <a:pt x="296684" y="113893"/>
                </a:lnTo>
                <a:lnTo>
                  <a:pt x="288264" y="117386"/>
                </a:lnTo>
                <a:lnTo>
                  <a:pt x="277291" y="121297"/>
                </a:lnTo>
                <a:lnTo>
                  <a:pt x="264591" y="126060"/>
                </a:lnTo>
                <a:lnTo>
                  <a:pt x="251040" y="132118"/>
                </a:lnTo>
                <a:lnTo>
                  <a:pt x="251040" y="141224"/>
                </a:lnTo>
                <a:lnTo>
                  <a:pt x="255600" y="145783"/>
                </a:lnTo>
                <a:lnTo>
                  <a:pt x="262445" y="143154"/>
                </a:lnTo>
                <a:lnTo>
                  <a:pt x="269303" y="141795"/>
                </a:lnTo>
                <a:lnTo>
                  <a:pt x="276148" y="141300"/>
                </a:lnTo>
                <a:lnTo>
                  <a:pt x="282994" y="141224"/>
                </a:lnTo>
                <a:lnTo>
                  <a:pt x="296684" y="141224"/>
                </a:lnTo>
                <a:lnTo>
                  <a:pt x="296684" y="314337"/>
                </a:lnTo>
                <a:lnTo>
                  <a:pt x="300253" y="343522"/>
                </a:lnTo>
                <a:lnTo>
                  <a:pt x="311518" y="363308"/>
                </a:lnTo>
                <a:lnTo>
                  <a:pt x="331343" y="374561"/>
                </a:lnTo>
                <a:lnTo>
                  <a:pt x="360591" y="378117"/>
                </a:lnTo>
                <a:lnTo>
                  <a:pt x="368147" y="378053"/>
                </a:lnTo>
                <a:lnTo>
                  <a:pt x="376567" y="377545"/>
                </a:lnTo>
                <a:lnTo>
                  <a:pt x="384975" y="376199"/>
                </a:lnTo>
                <a:lnTo>
                  <a:pt x="392544" y="373557"/>
                </a:lnTo>
                <a:lnTo>
                  <a:pt x="424484" y="341668"/>
                </a:lnTo>
                <a:lnTo>
                  <a:pt x="419925" y="332562"/>
                </a:lnTo>
                <a:lnTo>
                  <a:pt x="410362" y="335902"/>
                </a:lnTo>
                <a:lnTo>
                  <a:pt x="401662" y="338823"/>
                </a:lnTo>
                <a:lnTo>
                  <a:pt x="392963" y="340893"/>
                </a:lnTo>
                <a:lnTo>
                  <a:pt x="383413" y="341668"/>
                </a:lnTo>
                <a:lnTo>
                  <a:pt x="373989" y="341604"/>
                </a:lnTo>
                <a:lnTo>
                  <a:pt x="346887" y="323456"/>
                </a:lnTo>
                <a:lnTo>
                  <a:pt x="346887" y="314337"/>
                </a:lnTo>
                <a:lnTo>
                  <a:pt x="344258" y="305803"/>
                </a:lnTo>
                <a:lnTo>
                  <a:pt x="342900" y="293839"/>
                </a:lnTo>
                <a:lnTo>
                  <a:pt x="342404" y="278460"/>
                </a:lnTo>
                <a:lnTo>
                  <a:pt x="342328" y="259676"/>
                </a:lnTo>
                <a:lnTo>
                  <a:pt x="346887" y="141224"/>
                </a:lnTo>
                <a:lnTo>
                  <a:pt x="419925" y="141224"/>
                </a:lnTo>
                <a:lnTo>
                  <a:pt x="424484" y="136677"/>
                </a:lnTo>
                <a:lnTo>
                  <a:pt x="429056" y="113893"/>
                </a:lnTo>
                <a:close/>
              </a:path>
              <a:path w="1470025" h="382904">
                <a:moveTo>
                  <a:pt x="721182" y="355346"/>
                </a:moveTo>
                <a:lnTo>
                  <a:pt x="689229" y="355346"/>
                </a:lnTo>
                <a:lnTo>
                  <a:pt x="689229" y="350786"/>
                </a:lnTo>
                <a:lnTo>
                  <a:pt x="684657" y="350786"/>
                </a:lnTo>
                <a:lnTo>
                  <a:pt x="684657" y="323456"/>
                </a:lnTo>
                <a:lnTo>
                  <a:pt x="684657" y="218668"/>
                </a:lnTo>
                <a:lnTo>
                  <a:pt x="684580" y="180949"/>
                </a:lnTo>
                <a:lnTo>
                  <a:pt x="675538" y="136677"/>
                </a:lnTo>
                <a:lnTo>
                  <a:pt x="643585" y="104787"/>
                </a:lnTo>
                <a:lnTo>
                  <a:pt x="600570" y="91973"/>
                </a:lnTo>
                <a:lnTo>
                  <a:pt x="584250" y="91109"/>
                </a:lnTo>
                <a:lnTo>
                  <a:pt x="560209" y="93675"/>
                </a:lnTo>
                <a:lnTo>
                  <a:pt x="535749" y="101371"/>
                </a:lnTo>
                <a:lnTo>
                  <a:pt x="510425" y="114173"/>
                </a:lnTo>
                <a:lnTo>
                  <a:pt x="483831" y="132118"/>
                </a:lnTo>
                <a:lnTo>
                  <a:pt x="483831" y="168554"/>
                </a:lnTo>
                <a:lnTo>
                  <a:pt x="488391" y="168554"/>
                </a:lnTo>
                <a:lnTo>
                  <a:pt x="497522" y="173113"/>
                </a:lnTo>
                <a:lnTo>
                  <a:pt x="502081" y="173113"/>
                </a:lnTo>
                <a:lnTo>
                  <a:pt x="507428" y="159727"/>
                </a:lnTo>
                <a:lnTo>
                  <a:pt x="510641" y="151472"/>
                </a:lnTo>
                <a:lnTo>
                  <a:pt x="512991" y="144932"/>
                </a:lnTo>
                <a:lnTo>
                  <a:pt x="515772" y="136677"/>
                </a:lnTo>
                <a:lnTo>
                  <a:pt x="515772" y="132118"/>
                </a:lnTo>
                <a:lnTo>
                  <a:pt x="524903" y="132118"/>
                </a:lnTo>
                <a:lnTo>
                  <a:pt x="561416" y="122999"/>
                </a:lnTo>
                <a:lnTo>
                  <a:pt x="577684" y="123926"/>
                </a:lnTo>
                <a:lnTo>
                  <a:pt x="616191" y="141224"/>
                </a:lnTo>
                <a:lnTo>
                  <a:pt x="633526" y="180949"/>
                </a:lnTo>
                <a:lnTo>
                  <a:pt x="634453" y="200444"/>
                </a:lnTo>
                <a:lnTo>
                  <a:pt x="634453" y="218668"/>
                </a:lnTo>
                <a:lnTo>
                  <a:pt x="634453" y="300672"/>
                </a:lnTo>
                <a:lnTo>
                  <a:pt x="614629" y="319328"/>
                </a:lnTo>
                <a:lnTo>
                  <a:pt x="595655" y="333705"/>
                </a:lnTo>
                <a:lnTo>
                  <a:pt x="576681" y="342950"/>
                </a:lnTo>
                <a:lnTo>
                  <a:pt x="556856" y="346227"/>
                </a:lnTo>
                <a:lnTo>
                  <a:pt x="536244" y="342887"/>
                </a:lnTo>
                <a:lnTo>
                  <a:pt x="522058" y="333133"/>
                </a:lnTo>
                <a:lnTo>
                  <a:pt x="513854" y="317398"/>
                </a:lnTo>
                <a:lnTo>
                  <a:pt x="511213" y="296113"/>
                </a:lnTo>
                <a:lnTo>
                  <a:pt x="512851" y="282587"/>
                </a:lnTo>
                <a:lnTo>
                  <a:pt x="534035" y="250558"/>
                </a:lnTo>
                <a:lnTo>
                  <a:pt x="568845" y="232905"/>
                </a:lnTo>
                <a:lnTo>
                  <a:pt x="634453" y="218668"/>
                </a:lnTo>
                <a:lnTo>
                  <a:pt x="634453" y="200444"/>
                </a:lnTo>
                <a:lnTo>
                  <a:pt x="579539" y="210705"/>
                </a:lnTo>
                <a:lnTo>
                  <a:pt x="537464" y="220954"/>
                </a:lnTo>
                <a:lnTo>
                  <a:pt x="488391" y="241452"/>
                </a:lnTo>
                <a:lnTo>
                  <a:pt x="462711" y="290144"/>
                </a:lnTo>
                <a:lnTo>
                  <a:pt x="461010" y="309778"/>
                </a:lnTo>
                <a:lnTo>
                  <a:pt x="461149" y="319963"/>
                </a:lnTo>
                <a:lnTo>
                  <a:pt x="462140" y="329717"/>
                </a:lnTo>
                <a:lnTo>
                  <a:pt x="464858" y="338607"/>
                </a:lnTo>
                <a:lnTo>
                  <a:pt x="470128" y="346227"/>
                </a:lnTo>
                <a:lnTo>
                  <a:pt x="474345" y="352996"/>
                </a:lnTo>
                <a:lnTo>
                  <a:pt x="513499" y="376974"/>
                </a:lnTo>
                <a:lnTo>
                  <a:pt x="534035" y="378117"/>
                </a:lnTo>
                <a:lnTo>
                  <a:pt x="544233" y="378053"/>
                </a:lnTo>
                <a:lnTo>
                  <a:pt x="605409" y="346227"/>
                </a:lnTo>
                <a:lnTo>
                  <a:pt x="634453" y="323456"/>
                </a:lnTo>
                <a:lnTo>
                  <a:pt x="634453" y="369011"/>
                </a:lnTo>
                <a:lnTo>
                  <a:pt x="639013" y="373557"/>
                </a:lnTo>
                <a:lnTo>
                  <a:pt x="721182" y="373557"/>
                </a:lnTo>
                <a:lnTo>
                  <a:pt x="721182" y="355346"/>
                </a:lnTo>
                <a:close/>
              </a:path>
              <a:path w="1470025" h="382904">
                <a:moveTo>
                  <a:pt x="967651" y="100228"/>
                </a:moveTo>
                <a:lnTo>
                  <a:pt x="963091" y="95669"/>
                </a:lnTo>
                <a:lnTo>
                  <a:pt x="953960" y="95669"/>
                </a:lnTo>
                <a:lnTo>
                  <a:pt x="949401" y="91109"/>
                </a:lnTo>
                <a:lnTo>
                  <a:pt x="922007" y="91109"/>
                </a:lnTo>
                <a:lnTo>
                  <a:pt x="917448" y="95669"/>
                </a:lnTo>
                <a:lnTo>
                  <a:pt x="911313" y="99085"/>
                </a:lnTo>
                <a:lnTo>
                  <a:pt x="900760" y="105918"/>
                </a:lnTo>
                <a:lnTo>
                  <a:pt x="894626" y="109334"/>
                </a:lnTo>
                <a:lnTo>
                  <a:pt x="876363" y="127558"/>
                </a:lnTo>
                <a:lnTo>
                  <a:pt x="853541" y="154889"/>
                </a:lnTo>
                <a:lnTo>
                  <a:pt x="856183" y="136029"/>
                </a:lnTo>
                <a:lnTo>
                  <a:pt x="857542" y="120154"/>
                </a:lnTo>
                <a:lnTo>
                  <a:pt x="858037" y="106845"/>
                </a:lnTo>
                <a:lnTo>
                  <a:pt x="858113" y="95669"/>
                </a:lnTo>
                <a:lnTo>
                  <a:pt x="853541" y="91109"/>
                </a:lnTo>
                <a:lnTo>
                  <a:pt x="832154" y="99796"/>
                </a:lnTo>
                <a:lnTo>
                  <a:pt x="809040" y="105918"/>
                </a:lnTo>
                <a:lnTo>
                  <a:pt x="784225" y="110337"/>
                </a:lnTo>
                <a:lnTo>
                  <a:pt x="757694" y="113893"/>
                </a:lnTo>
                <a:lnTo>
                  <a:pt x="753122" y="118452"/>
                </a:lnTo>
                <a:lnTo>
                  <a:pt x="753122" y="127558"/>
                </a:lnTo>
                <a:lnTo>
                  <a:pt x="757694" y="132118"/>
                </a:lnTo>
                <a:lnTo>
                  <a:pt x="798779" y="132118"/>
                </a:lnTo>
                <a:lnTo>
                  <a:pt x="798779" y="136677"/>
                </a:lnTo>
                <a:lnTo>
                  <a:pt x="803338" y="136677"/>
                </a:lnTo>
                <a:lnTo>
                  <a:pt x="803338" y="164007"/>
                </a:lnTo>
                <a:lnTo>
                  <a:pt x="804049" y="174117"/>
                </a:lnTo>
                <a:lnTo>
                  <a:pt x="805624" y="183362"/>
                </a:lnTo>
                <a:lnTo>
                  <a:pt x="807186" y="190906"/>
                </a:lnTo>
                <a:lnTo>
                  <a:pt x="807897" y="195897"/>
                </a:lnTo>
                <a:lnTo>
                  <a:pt x="807897" y="255117"/>
                </a:lnTo>
                <a:lnTo>
                  <a:pt x="807186" y="265506"/>
                </a:lnTo>
                <a:lnTo>
                  <a:pt x="805624" y="276758"/>
                </a:lnTo>
                <a:lnTo>
                  <a:pt x="804049" y="289712"/>
                </a:lnTo>
                <a:lnTo>
                  <a:pt x="803338" y="305231"/>
                </a:lnTo>
                <a:lnTo>
                  <a:pt x="803338" y="346227"/>
                </a:lnTo>
                <a:lnTo>
                  <a:pt x="798779" y="350786"/>
                </a:lnTo>
                <a:lnTo>
                  <a:pt x="794207" y="350786"/>
                </a:lnTo>
                <a:lnTo>
                  <a:pt x="794207" y="355346"/>
                </a:lnTo>
                <a:lnTo>
                  <a:pt x="757694" y="355346"/>
                </a:lnTo>
                <a:lnTo>
                  <a:pt x="757694" y="373557"/>
                </a:lnTo>
                <a:lnTo>
                  <a:pt x="912888" y="373557"/>
                </a:lnTo>
                <a:lnTo>
                  <a:pt x="912888" y="355346"/>
                </a:lnTo>
                <a:lnTo>
                  <a:pt x="867244" y="355346"/>
                </a:lnTo>
                <a:lnTo>
                  <a:pt x="858113" y="346227"/>
                </a:lnTo>
                <a:lnTo>
                  <a:pt x="858113" y="305231"/>
                </a:lnTo>
                <a:lnTo>
                  <a:pt x="855472" y="289140"/>
                </a:lnTo>
                <a:lnTo>
                  <a:pt x="854113" y="275615"/>
                </a:lnTo>
                <a:lnTo>
                  <a:pt x="853617" y="265506"/>
                </a:lnTo>
                <a:lnTo>
                  <a:pt x="853541" y="227787"/>
                </a:lnTo>
                <a:lnTo>
                  <a:pt x="854265" y="214896"/>
                </a:lnTo>
                <a:lnTo>
                  <a:pt x="855827" y="203301"/>
                </a:lnTo>
                <a:lnTo>
                  <a:pt x="857402" y="192544"/>
                </a:lnTo>
                <a:lnTo>
                  <a:pt x="858113" y="182232"/>
                </a:lnTo>
                <a:lnTo>
                  <a:pt x="883932" y="148920"/>
                </a:lnTo>
                <a:lnTo>
                  <a:pt x="908316" y="141224"/>
                </a:lnTo>
                <a:lnTo>
                  <a:pt x="921156" y="142938"/>
                </a:lnTo>
                <a:lnTo>
                  <a:pt x="932281" y="148056"/>
                </a:lnTo>
                <a:lnTo>
                  <a:pt x="941692" y="156603"/>
                </a:lnTo>
                <a:lnTo>
                  <a:pt x="949401" y="168554"/>
                </a:lnTo>
                <a:lnTo>
                  <a:pt x="958532" y="168554"/>
                </a:lnTo>
                <a:lnTo>
                  <a:pt x="959307" y="154038"/>
                </a:lnTo>
                <a:lnTo>
                  <a:pt x="960945" y="141224"/>
                </a:lnTo>
                <a:lnTo>
                  <a:pt x="961377" y="137807"/>
                </a:lnTo>
                <a:lnTo>
                  <a:pt x="964260" y="120154"/>
                </a:lnTo>
                <a:lnTo>
                  <a:pt x="967651" y="100228"/>
                </a:lnTo>
                <a:close/>
              </a:path>
              <a:path w="1470025" h="382904">
                <a:moveTo>
                  <a:pt x="1173060" y="113893"/>
                </a:moveTo>
                <a:lnTo>
                  <a:pt x="1086332" y="113893"/>
                </a:lnTo>
                <a:lnTo>
                  <a:pt x="1089037" y="73748"/>
                </a:lnTo>
                <a:lnTo>
                  <a:pt x="1090891" y="42138"/>
                </a:lnTo>
                <a:lnTo>
                  <a:pt x="1092746" y="19075"/>
                </a:lnTo>
                <a:lnTo>
                  <a:pt x="1095463" y="4559"/>
                </a:lnTo>
                <a:lnTo>
                  <a:pt x="1086332" y="0"/>
                </a:lnTo>
                <a:lnTo>
                  <a:pt x="1075918" y="6121"/>
                </a:lnTo>
                <a:lnTo>
                  <a:pt x="1064653" y="11391"/>
                </a:lnTo>
                <a:lnTo>
                  <a:pt x="1051674" y="16662"/>
                </a:lnTo>
                <a:lnTo>
                  <a:pt x="1036129" y="22783"/>
                </a:lnTo>
                <a:lnTo>
                  <a:pt x="1038758" y="33172"/>
                </a:lnTo>
                <a:lnTo>
                  <a:pt x="1040117" y="51257"/>
                </a:lnTo>
                <a:lnTo>
                  <a:pt x="1040612" y="77876"/>
                </a:lnTo>
                <a:lnTo>
                  <a:pt x="1040688" y="113893"/>
                </a:lnTo>
                <a:lnTo>
                  <a:pt x="1030351" y="117386"/>
                </a:lnTo>
                <a:lnTo>
                  <a:pt x="1019581" y="121297"/>
                </a:lnTo>
                <a:lnTo>
                  <a:pt x="1007948" y="126060"/>
                </a:lnTo>
                <a:lnTo>
                  <a:pt x="995045" y="132118"/>
                </a:lnTo>
                <a:lnTo>
                  <a:pt x="995045" y="141224"/>
                </a:lnTo>
                <a:lnTo>
                  <a:pt x="995045" y="145783"/>
                </a:lnTo>
                <a:lnTo>
                  <a:pt x="1004531" y="143154"/>
                </a:lnTo>
                <a:lnTo>
                  <a:pt x="1012736" y="141795"/>
                </a:lnTo>
                <a:lnTo>
                  <a:pt x="1020076" y="141300"/>
                </a:lnTo>
                <a:lnTo>
                  <a:pt x="1036129" y="141224"/>
                </a:lnTo>
                <a:lnTo>
                  <a:pt x="1036129" y="314337"/>
                </a:lnTo>
                <a:lnTo>
                  <a:pt x="1040409" y="343522"/>
                </a:lnTo>
                <a:lnTo>
                  <a:pt x="1053236" y="363308"/>
                </a:lnTo>
                <a:lnTo>
                  <a:pt x="1074635" y="374561"/>
                </a:lnTo>
                <a:lnTo>
                  <a:pt x="1104595" y="378117"/>
                </a:lnTo>
                <a:lnTo>
                  <a:pt x="1111440" y="378053"/>
                </a:lnTo>
                <a:lnTo>
                  <a:pt x="1118285" y="377545"/>
                </a:lnTo>
                <a:lnTo>
                  <a:pt x="1125131" y="376199"/>
                </a:lnTo>
                <a:lnTo>
                  <a:pt x="1131976" y="373557"/>
                </a:lnTo>
                <a:lnTo>
                  <a:pt x="1144739" y="361530"/>
                </a:lnTo>
                <a:lnTo>
                  <a:pt x="1155369" y="352488"/>
                </a:lnTo>
                <a:lnTo>
                  <a:pt x="1163434" y="346011"/>
                </a:lnTo>
                <a:lnTo>
                  <a:pt x="1168488" y="341668"/>
                </a:lnTo>
                <a:lnTo>
                  <a:pt x="1159357" y="332562"/>
                </a:lnTo>
                <a:lnTo>
                  <a:pt x="1151737" y="335902"/>
                </a:lnTo>
                <a:lnTo>
                  <a:pt x="1142822" y="338823"/>
                </a:lnTo>
                <a:lnTo>
                  <a:pt x="1133043" y="340893"/>
                </a:lnTo>
                <a:lnTo>
                  <a:pt x="1122845" y="341668"/>
                </a:lnTo>
                <a:lnTo>
                  <a:pt x="1104595" y="341668"/>
                </a:lnTo>
                <a:lnTo>
                  <a:pt x="1100023" y="337121"/>
                </a:lnTo>
                <a:lnTo>
                  <a:pt x="1094676" y="332917"/>
                </a:lnTo>
                <a:lnTo>
                  <a:pt x="1091463" y="327431"/>
                </a:lnTo>
                <a:lnTo>
                  <a:pt x="1089113" y="321106"/>
                </a:lnTo>
                <a:lnTo>
                  <a:pt x="1086332" y="314337"/>
                </a:lnTo>
                <a:lnTo>
                  <a:pt x="1086332" y="141224"/>
                </a:lnTo>
                <a:lnTo>
                  <a:pt x="1163929" y="141224"/>
                </a:lnTo>
                <a:lnTo>
                  <a:pt x="1163929" y="136677"/>
                </a:lnTo>
                <a:lnTo>
                  <a:pt x="1173060" y="113893"/>
                </a:lnTo>
                <a:close/>
              </a:path>
              <a:path w="1470025" h="382904">
                <a:moveTo>
                  <a:pt x="1469745" y="173113"/>
                </a:moveTo>
                <a:lnTo>
                  <a:pt x="1186751" y="36449"/>
                </a:lnTo>
                <a:lnTo>
                  <a:pt x="1186751" y="72898"/>
                </a:lnTo>
                <a:lnTo>
                  <a:pt x="1428661" y="186778"/>
                </a:lnTo>
                <a:lnTo>
                  <a:pt x="1186751" y="300672"/>
                </a:lnTo>
                <a:lnTo>
                  <a:pt x="1186751" y="337121"/>
                </a:lnTo>
                <a:lnTo>
                  <a:pt x="1469745" y="200444"/>
                </a:lnTo>
                <a:lnTo>
                  <a:pt x="1469745" y="173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7591" y="4750205"/>
            <a:ext cx="287655" cy="300990"/>
          </a:xfrm>
          <a:custGeom>
            <a:avLst/>
            <a:gdLst/>
            <a:ahLst/>
            <a:cxnLst/>
            <a:rect l="l" t="t" r="r" b="b"/>
            <a:pathLst>
              <a:path w="287655" h="300989">
                <a:moveTo>
                  <a:pt x="287559" y="300670"/>
                </a:moveTo>
                <a:lnTo>
                  <a:pt x="0" y="164001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4225"/>
                </a:lnTo>
                <a:lnTo>
                  <a:pt x="287559" y="300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9916" y="4672761"/>
            <a:ext cx="497840" cy="537845"/>
          </a:xfrm>
          <a:custGeom>
            <a:avLst/>
            <a:gdLst/>
            <a:ahLst/>
            <a:cxnLst/>
            <a:rect l="l" t="t" r="r" b="b"/>
            <a:pathLst>
              <a:path w="497839" h="537845">
                <a:moveTo>
                  <a:pt x="346900" y="0"/>
                </a:moveTo>
                <a:lnTo>
                  <a:pt x="324078" y="0"/>
                </a:lnTo>
                <a:lnTo>
                  <a:pt x="178015" y="4559"/>
                </a:lnTo>
                <a:lnTo>
                  <a:pt x="54775" y="0"/>
                </a:lnTo>
                <a:lnTo>
                  <a:pt x="9131" y="0"/>
                </a:lnTo>
                <a:lnTo>
                  <a:pt x="8991" y="13665"/>
                </a:lnTo>
                <a:lnTo>
                  <a:pt x="7988" y="34175"/>
                </a:lnTo>
                <a:lnTo>
                  <a:pt x="5283" y="61506"/>
                </a:lnTo>
                <a:lnTo>
                  <a:pt x="0" y="95669"/>
                </a:lnTo>
                <a:lnTo>
                  <a:pt x="18262" y="95669"/>
                </a:lnTo>
                <a:lnTo>
                  <a:pt x="29667" y="50114"/>
                </a:lnTo>
                <a:lnTo>
                  <a:pt x="75311" y="27901"/>
                </a:lnTo>
                <a:lnTo>
                  <a:pt x="150622" y="27343"/>
                </a:lnTo>
                <a:lnTo>
                  <a:pt x="147129" y="58940"/>
                </a:lnTo>
                <a:lnTo>
                  <a:pt x="138430" y="127279"/>
                </a:lnTo>
                <a:lnTo>
                  <a:pt x="125590" y="203365"/>
                </a:lnTo>
                <a:lnTo>
                  <a:pt x="119253" y="239737"/>
                </a:lnTo>
                <a:lnTo>
                  <a:pt x="113753" y="273558"/>
                </a:lnTo>
                <a:lnTo>
                  <a:pt x="103479" y="332562"/>
                </a:lnTo>
                <a:lnTo>
                  <a:pt x="91287" y="373570"/>
                </a:lnTo>
                <a:lnTo>
                  <a:pt x="91287" y="382676"/>
                </a:lnTo>
                <a:lnTo>
                  <a:pt x="86728" y="387235"/>
                </a:lnTo>
                <a:lnTo>
                  <a:pt x="86728" y="391782"/>
                </a:lnTo>
                <a:lnTo>
                  <a:pt x="77597" y="391782"/>
                </a:lnTo>
                <a:lnTo>
                  <a:pt x="72466" y="394423"/>
                </a:lnTo>
                <a:lnTo>
                  <a:pt x="63906" y="395770"/>
                </a:lnTo>
                <a:lnTo>
                  <a:pt x="51917" y="396265"/>
                </a:lnTo>
                <a:lnTo>
                  <a:pt x="36512" y="396341"/>
                </a:lnTo>
                <a:lnTo>
                  <a:pt x="36512" y="400900"/>
                </a:lnTo>
                <a:lnTo>
                  <a:pt x="31953" y="414566"/>
                </a:lnTo>
                <a:lnTo>
                  <a:pt x="200837" y="414566"/>
                </a:lnTo>
                <a:lnTo>
                  <a:pt x="200837" y="396341"/>
                </a:lnTo>
                <a:lnTo>
                  <a:pt x="180149" y="396265"/>
                </a:lnTo>
                <a:lnTo>
                  <a:pt x="165468" y="395770"/>
                </a:lnTo>
                <a:lnTo>
                  <a:pt x="155905" y="394423"/>
                </a:lnTo>
                <a:lnTo>
                  <a:pt x="150622" y="391782"/>
                </a:lnTo>
                <a:lnTo>
                  <a:pt x="146062" y="391782"/>
                </a:lnTo>
                <a:lnTo>
                  <a:pt x="147205" y="353060"/>
                </a:lnTo>
                <a:lnTo>
                  <a:pt x="155194" y="296113"/>
                </a:lnTo>
                <a:lnTo>
                  <a:pt x="161188" y="262026"/>
                </a:lnTo>
                <a:lnTo>
                  <a:pt x="165468" y="235191"/>
                </a:lnTo>
                <a:lnTo>
                  <a:pt x="168033" y="216039"/>
                </a:lnTo>
                <a:lnTo>
                  <a:pt x="168884" y="205003"/>
                </a:lnTo>
                <a:lnTo>
                  <a:pt x="191706" y="95669"/>
                </a:lnTo>
                <a:lnTo>
                  <a:pt x="195059" y="70904"/>
                </a:lnTo>
                <a:lnTo>
                  <a:pt x="197980" y="51257"/>
                </a:lnTo>
                <a:lnTo>
                  <a:pt x="200050" y="36728"/>
                </a:lnTo>
                <a:lnTo>
                  <a:pt x="200837" y="27343"/>
                </a:lnTo>
                <a:lnTo>
                  <a:pt x="248767" y="27406"/>
                </a:lnTo>
                <a:lnTo>
                  <a:pt x="282994" y="27901"/>
                </a:lnTo>
                <a:lnTo>
                  <a:pt x="314871" y="49834"/>
                </a:lnTo>
                <a:lnTo>
                  <a:pt x="314947" y="95669"/>
                </a:lnTo>
                <a:lnTo>
                  <a:pt x="333209" y="95669"/>
                </a:lnTo>
                <a:lnTo>
                  <a:pt x="340055" y="39293"/>
                </a:lnTo>
                <a:lnTo>
                  <a:pt x="346036" y="4559"/>
                </a:lnTo>
                <a:lnTo>
                  <a:pt x="346900" y="0"/>
                </a:lnTo>
                <a:close/>
              </a:path>
              <a:path w="497839" h="537845">
                <a:moveTo>
                  <a:pt x="497522" y="523900"/>
                </a:moveTo>
                <a:lnTo>
                  <a:pt x="465569" y="523900"/>
                </a:lnTo>
                <a:lnTo>
                  <a:pt x="461010" y="519341"/>
                </a:lnTo>
                <a:lnTo>
                  <a:pt x="456450" y="519341"/>
                </a:lnTo>
                <a:lnTo>
                  <a:pt x="456450" y="514794"/>
                </a:lnTo>
                <a:lnTo>
                  <a:pt x="451878" y="510235"/>
                </a:lnTo>
                <a:lnTo>
                  <a:pt x="451954" y="340817"/>
                </a:lnTo>
                <a:lnTo>
                  <a:pt x="452450" y="317754"/>
                </a:lnTo>
                <a:lnTo>
                  <a:pt x="453809" y="286156"/>
                </a:lnTo>
                <a:lnTo>
                  <a:pt x="454355" y="277901"/>
                </a:lnTo>
                <a:lnTo>
                  <a:pt x="456450" y="246011"/>
                </a:lnTo>
                <a:lnTo>
                  <a:pt x="447319" y="246011"/>
                </a:lnTo>
                <a:lnTo>
                  <a:pt x="439610" y="249491"/>
                </a:lnTo>
                <a:lnTo>
                  <a:pt x="430199" y="253415"/>
                </a:lnTo>
                <a:lnTo>
                  <a:pt x="419074" y="258178"/>
                </a:lnTo>
                <a:lnTo>
                  <a:pt x="406234" y="264236"/>
                </a:lnTo>
                <a:lnTo>
                  <a:pt x="389978" y="270281"/>
                </a:lnTo>
                <a:lnTo>
                  <a:pt x="375424" y="275043"/>
                </a:lnTo>
                <a:lnTo>
                  <a:pt x="351459" y="282448"/>
                </a:lnTo>
                <a:lnTo>
                  <a:pt x="351459" y="300672"/>
                </a:lnTo>
                <a:lnTo>
                  <a:pt x="356031" y="305231"/>
                </a:lnTo>
                <a:lnTo>
                  <a:pt x="362165" y="301815"/>
                </a:lnTo>
                <a:lnTo>
                  <a:pt x="372719" y="294982"/>
                </a:lnTo>
                <a:lnTo>
                  <a:pt x="378853" y="291566"/>
                </a:lnTo>
                <a:lnTo>
                  <a:pt x="401675" y="282448"/>
                </a:lnTo>
                <a:lnTo>
                  <a:pt x="406234" y="282448"/>
                </a:lnTo>
                <a:lnTo>
                  <a:pt x="406234" y="277901"/>
                </a:lnTo>
                <a:lnTo>
                  <a:pt x="415366" y="277901"/>
                </a:lnTo>
                <a:lnTo>
                  <a:pt x="415290" y="480047"/>
                </a:lnTo>
                <a:lnTo>
                  <a:pt x="414794" y="492010"/>
                </a:lnTo>
                <a:lnTo>
                  <a:pt x="413435" y="500557"/>
                </a:lnTo>
                <a:lnTo>
                  <a:pt x="410806" y="505675"/>
                </a:lnTo>
                <a:lnTo>
                  <a:pt x="410806" y="514794"/>
                </a:lnTo>
                <a:lnTo>
                  <a:pt x="406234" y="514794"/>
                </a:lnTo>
                <a:lnTo>
                  <a:pt x="406234" y="519341"/>
                </a:lnTo>
                <a:lnTo>
                  <a:pt x="401675" y="519341"/>
                </a:lnTo>
                <a:lnTo>
                  <a:pt x="397256" y="520052"/>
                </a:lnTo>
                <a:lnTo>
                  <a:pt x="390258" y="521627"/>
                </a:lnTo>
                <a:lnTo>
                  <a:pt x="379844" y="523189"/>
                </a:lnTo>
                <a:lnTo>
                  <a:pt x="365150" y="523900"/>
                </a:lnTo>
                <a:lnTo>
                  <a:pt x="365150" y="537565"/>
                </a:lnTo>
                <a:lnTo>
                  <a:pt x="389978" y="534936"/>
                </a:lnTo>
                <a:lnTo>
                  <a:pt x="409663" y="533577"/>
                </a:lnTo>
                <a:lnTo>
                  <a:pt x="424205" y="533082"/>
                </a:lnTo>
                <a:lnTo>
                  <a:pt x="433628" y="533006"/>
                </a:lnTo>
                <a:lnTo>
                  <a:pt x="445528" y="533082"/>
                </a:lnTo>
                <a:lnTo>
                  <a:pt x="460438" y="533577"/>
                </a:lnTo>
                <a:lnTo>
                  <a:pt x="477913" y="534936"/>
                </a:lnTo>
                <a:lnTo>
                  <a:pt x="497522" y="537565"/>
                </a:lnTo>
                <a:lnTo>
                  <a:pt x="497522" y="533006"/>
                </a:lnTo>
                <a:lnTo>
                  <a:pt x="497522" y="5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0688" y="5009875"/>
            <a:ext cx="123239" cy="16855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3452567" y="4663648"/>
            <a:ext cx="488950" cy="514984"/>
            <a:chOff x="3452567" y="4663648"/>
            <a:chExt cx="488950" cy="514984"/>
          </a:xfrm>
        </p:grpSpPr>
        <p:sp>
          <p:nvSpPr>
            <p:cNvPr id="40" name="object 40"/>
            <p:cNvSpPr/>
            <p:nvPr/>
          </p:nvSpPr>
          <p:spPr>
            <a:xfrm>
              <a:off x="3452567" y="4663648"/>
              <a:ext cx="365760" cy="433070"/>
            </a:xfrm>
            <a:custGeom>
              <a:avLst/>
              <a:gdLst/>
              <a:ahLst/>
              <a:cxnLst/>
              <a:rect l="l" t="t" r="r" b="b"/>
              <a:pathLst>
                <a:path w="365760" h="433070">
                  <a:moveTo>
                    <a:pt x="178013" y="432782"/>
                  </a:moveTo>
                  <a:lnTo>
                    <a:pt x="124380" y="428796"/>
                  </a:lnTo>
                  <a:lnTo>
                    <a:pt x="77595" y="414560"/>
                  </a:lnTo>
                  <a:lnTo>
                    <a:pt x="42791" y="386087"/>
                  </a:lnTo>
                  <a:lnTo>
                    <a:pt x="18257" y="350781"/>
                  </a:lnTo>
                  <a:lnTo>
                    <a:pt x="3993" y="306364"/>
                  </a:lnTo>
                  <a:lnTo>
                    <a:pt x="0" y="255114"/>
                  </a:lnTo>
                  <a:lnTo>
                    <a:pt x="855" y="231980"/>
                  </a:lnTo>
                  <a:lnTo>
                    <a:pt x="3423" y="210127"/>
                  </a:lnTo>
                  <a:lnTo>
                    <a:pt x="7702" y="189128"/>
                  </a:lnTo>
                  <a:lnTo>
                    <a:pt x="13693" y="168557"/>
                  </a:lnTo>
                  <a:lnTo>
                    <a:pt x="18685" y="148911"/>
                  </a:lnTo>
                  <a:lnTo>
                    <a:pt x="45644" y="100223"/>
                  </a:lnTo>
                  <a:lnTo>
                    <a:pt x="100417" y="45556"/>
                  </a:lnTo>
                  <a:lnTo>
                    <a:pt x="149841" y="20571"/>
                  </a:lnTo>
                  <a:lnTo>
                    <a:pt x="164319" y="13666"/>
                  </a:lnTo>
                  <a:lnTo>
                    <a:pt x="181578" y="7687"/>
                  </a:lnTo>
                  <a:lnTo>
                    <a:pt x="199694" y="3416"/>
                  </a:lnTo>
                  <a:lnTo>
                    <a:pt x="219520" y="854"/>
                  </a:lnTo>
                  <a:lnTo>
                    <a:pt x="241915" y="0"/>
                  </a:lnTo>
                  <a:lnTo>
                    <a:pt x="272653" y="1637"/>
                  </a:lnTo>
                  <a:lnTo>
                    <a:pt x="302964" y="6263"/>
                  </a:lnTo>
                  <a:lnTo>
                    <a:pt x="332419" y="13453"/>
                  </a:lnTo>
                  <a:lnTo>
                    <a:pt x="360590" y="22778"/>
                  </a:lnTo>
                  <a:lnTo>
                    <a:pt x="365154" y="27333"/>
                  </a:lnTo>
                  <a:lnTo>
                    <a:pt x="359092" y="42708"/>
                  </a:lnTo>
                  <a:lnTo>
                    <a:pt x="354314" y="61500"/>
                  </a:lnTo>
                  <a:lnTo>
                    <a:pt x="350391" y="83709"/>
                  </a:lnTo>
                  <a:lnTo>
                    <a:pt x="346897" y="109334"/>
                  </a:lnTo>
                  <a:lnTo>
                    <a:pt x="346897" y="113890"/>
                  </a:lnTo>
                  <a:lnTo>
                    <a:pt x="333203" y="113890"/>
                  </a:lnTo>
                  <a:lnTo>
                    <a:pt x="331278" y="68974"/>
                  </a:lnTo>
                  <a:lnTo>
                    <a:pt x="284706" y="39292"/>
                  </a:lnTo>
                  <a:lnTo>
                    <a:pt x="223657" y="31889"/>
                  </a:lnTo>
                  <a:lnTo>
                    <a:pt x="209964" y="32672"/>
                  </a:lnTo>
                  <a:lnTo>
                    <a:pt x="168884" y="41000"/>
                  </a:lnTo>
                  <a:lnTo>
                    <a:pt x="123239" y="59222"/>
                  </a:lnTo>
                  <a:lnTo>
                    <a:pt x="86724" y="104779"/>
                  </a:lnTo>
                  <a:lnTo>
                    <a:pt x="68109" y="147060"/>
                  </a:lnTo>
                  <a:lnTo>
                    <a:pt x="63902" y="164001"/>
                  </a:lnTo>
                  <a:lnTo>
                    <a:pt x="58624" y="181868"/>
                  </a:lnTo>
                  <a:lnTo>
                    <a:pt x="55914" y="201016"/>
                  </a:lnTo>
                  <a:lnTo>
                    <a:pt x="54915" y="221018"/>
                  </a:lnTo>
                  <a:lnTo>
                    <a:pt x="54773" y="241447"/>
                  </a:lnTo>
                  <a:lnTo>
                    <a:pt x="56627" y="279885"/>
                  </a:lnTo>
                  <a:lnTo>
                    <a:pt x="74029" y="341385"/>
                  </a:lnTo>
                  <a:lnTo>
                    <a:pt x="113469" y="381674"/>
                  </a:lnTo>
                  <a:lnTo>
                    <a:pt x="166387" y="399042"/>
                  </a:lnTo>
                  <a:lnTo>
                    <a:pt x="196270" y="400893"/>
                  </a:lnTo>
                  <a:lnTo>
                    <a:pt x="229719" y="398331"/>
                  </a:lnTo>
                  <a:lnTo>
                    <a:pt x="261884" y="390643"/>
                  </a:lnTo>
                  <a:lnTo>
                    <a:pt x="293193" y="377830"/>
                  </a:lnTo>
                  <a:lnTo>
                    <a:pt x="324074" y="359893"/>
                  </a:lnTo>
                  <a:lnTo>
                    <a:pt x="328639" y="369004"/>
                  </a:lnTo>
                  <a:lnTo>
                    <a:pt x="319510" y="391782"/>
                  </a:lnTo>
                  <a:lnTo>
                    <a:pt x="287773" y="409720"/>
                  </a:lnTo>
                  <a:lnTo>
                    <a:pt x="253896" y="422532"/>
                  </a:lnTo>
                  <a:lnTo>
                    <a:pt x="217452" y="430220"/>
                  </a:lnTo>
                  <a:lnTo>
                    <a:pt x="178013" y="432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722" y="5009874"/>
              <a:ext cx="123239" cy="16855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306117" y="4672760"/>
            <a:ext cx="1000125" cy="506095"/>
            <a:chOff x="4306117" y="4672760"/>
            <a:chExt cx="1000125" cy="506095"/>
          </a:xfrm>
        </p:grpSpPr>
        <p:sp>
          <p:nvSpPr>
            <p:cNvPr id="43" name="object 43"/>
            <p:cNvSpPr/>
            <p:nvPr/>
          </p:nvSpPr>
          <p:spPr>
            <a:xfrm>
              <a:off x="4306113" y="4672761"/>
              <a:ext cx="858519" cy="424180"/>
            </a:xfrm>
            <a:custGeom>
              <a:avLst/>
              <a:gdLst/>
              <a:ahLst/>
              <a:cxnLst/>
              <a:rect l="l" t="t" r="r" b="b"/>
              <a:pathLst>
                <a:path w="858520" h="424179">
                  <a:moveTo>
                    <a:pt x="269303" y="4559"/>
                  </a:moveTo>
                  <a:lnTo>
                    <a:pt x="233210" y="5270"/>
                  </a:lnTo>
                  <a:lnTo>
                    <a:pt x="167881" y="8407"/>
                  </a:lnTo>
                  <a:lnTo>
                    <a:pt x="136931" y="9118"/>
                  </a:lnTo>
                  <a:lnTo>
                    <a:pt x="127584" y="9042"/>
                  </a:lnTo>
                  <a:lnTo>
                    <a:pt x="113538" y="8547"/>
                  </a:lnTo>
                  <a:lnTo>
                    <a:pt x="95211" y="7188"/>
                  </a:lnTo>
                  <a:lnTo>
                    <a:pt x="73025" y="4559"/>
                  </a:lnTo>
                  <a:lnTo>
                    <a:pt x="48856" y="4483"/>
                  </a:lnTo>
                  <a:lnTo>
                    <a:pt x="30238" y="3987"/>
                  </a:lnTo>
                  <a:lnTo>
                    <a:pt x="15900" y="2641"/>
                  </a:lnTo>
                  <a:lnTo>
                    <a:pt x="4559" y="0"/>
                  </a:lnTo>
                  <a:lnTo>
                    <a:pt x="0" y="4559"/>
                  </a:lnTo>
                  <a:lnTo>
                    <a:pt x="0" y="127558"/>
                  </a:lnTo>
                  <a:lnTo>
                    <a:pt x="4559" y="132118"/>
                  </a:lnTo>
                  <a:lnTo>
                    <a:pt x="13690" y="132118"/>
                  </a:lnTo>
                  <a:lnTo>
                    <a:pt x="18249" y="127558"/>
                  </a:lnTo>
                  <a:lnTo>
                    <a:pt x="22821" y="86563"/>
                  </a:lnTo>
                  <a:lnTo>
                    <a:pt x="22821" y="72898"/>
                  </a:lnTo>
                  <a:lnTo>
                    <a:pt x="27381" y="68338"/>
                  </a:lnTo>
                  <a:lnTo>
                    <a:pt x="27381" y="63779"/>
                  </a:lnTo>
                  <a:lnTo>
                    <a:pt x="31953" y="59232"/>
                  </a:lnTo>
                  <a:lnTo>
                    <a:pt x="36296" y="58521"/>
                  </a:lnTo>
                  <a:lnTo>
                    <a:pt x="42786" y="56946"/>
                  </a:lnTo>
                  <a:lnTo>
                    <a:pt x="51841" y="55384"/>
                  </a:lnTo>
                  <a:lnTo>
                    <a:pt x="63893" y="54673"/>
                  </a:lnTo>
                  <a:lnTo>
                    <a:pt x="219087" y="54673"/>
                  </a:lnTo>
                  <a:lnTo>
                    <a:pt x="219087" y="59232"/>
                  </a:lnTo>
                  <a:lnTo>
                    <a:pt x="215519" y="66840"/>
                  </a:lnTo>
                  <a:lnTo>
                    <a:pt x="211099" y="75742"/>
                  </a:lnTo>
                  <a:lnTo>
                    <a:pt x="204965" y="85496"/>
                  </a:lnTo>
                  <a:lnTo>
                    <a:pt x="196265" y="95669"/>
                  </a:lnTo>
                  <a:lnTo>
                    <a:pt x="155194" y="173113"/>
                  </a:lnTo>
                  <a:lnTo>
                    <a:pt x="104978" y="255117"/>
                  </a:lnTo>
                  <a:lnTo>
                    <a:pt x="50203" y="341680"/>
                  </a:lnTo>
                  <a:lnTo>
                    <a:pt x="34734" y="366445"/>
                  </a:lnTo>
                  <a:lnTo>
                    <a:pt x="22250" y="386092"/>
                  </a:lnTo>
                  <a:lnTo>
                    <a:pt x="12331" y="400608"/>
                  </a:lnTo>
                  <a:lnTo>
                    <a:pt x="4559" y="410006"/>
                  </a:lnTo>
                  <a:lnTo>
                    <a:pt x="13690" y="414566"/>
                  </a:lnTo>
                  <a:lnTo>
                    <a:pt x="68465" y="414566"/>
                  </a:lnTo>
                  <a:lnTo>
                    <a:pt x="81153" y="382041"/>
                  </a:lnTo>
                  <a:lnTo>
                    <a:pt x="98132" y="345655"/>
                  </a:lnTo>
                  <a:lnTo>
                    <a:pt x="118529" y="305015"/>
                  </a:lnTo>
                  <a:lnTo>
                    <a:pt x="141490" y="259676"/>
                  </a:lnTo>
                  <a:lnTo>
                    <a:pt x="164668" y="213550"/>
                  </a:lnTo>
                  <a:lnTo>
                    <a:pt x="186563" y="170840"/>
                  </a:lnTo>
                  <a:lnTo>
                    <a:pt x="207606" y="131546"/>
                  </a:lnTo>
                  <a:lnTo>
                    <a:pt x="228219" y="95669"/>
                  </a:lnTo>
                  <a:lnTo>
                    <a:pt x="269303" y="22783"/>
                  </a:lnTo>
                  <a:lnTo>
                    <a:pt x="269303" y="4559"/>
                  </a:lnTo>
                  <a:close/>
                </a:path>
                <a:path w="858520" h="424179">
                  <a:moveTo>
                    <a:pt x="556856" y="195897"/>
                  </a:moveTo>
                  <a:lnTo>
                    <a:pt x="553440" y="132118"/>
                  </a:lnTo>
                  <a:lnTo>
                    <a:pt x="543166" y="82003"/>
                  </a:lnTo>
                  <a:lnTo>
                    <a:pt x="525475" y="44996"/>
                  </a:lnTo>
                  <a:lnTo>
                    <a:pt x="506653" y="25247"/>
                  </a:lnTo>
                  <a:lnTo>
                    <a:pt x="506653" y="218668"/>
                  </a:lnTo>
                  <a:lnTo>
                    <a:pt x="505866" y="248500"/>
                  </a:lnTo>
                  <a:lnTo>
                    <a:pt x="500875" y="301320"/>
                  </a:lnTo>
                  <a:lnTo>
                    <a:pt x="493242" y="344944"/>
                  </a:lnTo>
                  <a:lnTo>
                    <a:pt x="470128" y="387235"/>
                  </a:lnTo>
                  <a:lnTo>
                    <a:pt x="429056" y="405447"/>
                  </a:lnTo>
                  <a:lnTo>
                    <a:pt x="415505" y="403821"/>
                  </a:lnTo>
                  <a:lnTo>
                    <a:pt x="383413" y="382676"/>
                  </a:lnTo>
                  <a:lnTo>
                    <a:pt x="358381" y="340398"/>
                  </a:lnTo>
                  <a:lnTo>
                    <a:pt x="348818" y="294906"/>
                  </a:lnTo>
                  <a:lnTo>
                    <a:pt x="346964" y="245224"/>
                  </a:lnTo>
                  <a:lnTo>
                    <a:pt x="346900" y="218668"/>
                  </a:lnTo>
                  <a:lnTo>
                    <a:pt x="347827" y="162369"/>
                  </a:lnTo>
                  <a:lnTo>
                    <a:pt x="350888" y="116738"/>
                  </a:lnTo>
                  <a:lnTo>
                    <a:pt x="365150" y="59232"/>
                  </a:lnTo>
                  <a:lnTo>
                    <a:pt x="405587" y="24638"/>
                  </a:lnTo>
                  <a:lnTo>
                    <a:pt x="424484" y="22783"/>
                  </a:lnTo>
                  <a:lnTo>
                    <a:pt x="444106" y="25412"/>
                  </a:lnTo>
                  <a:lnTo>
                    <a:pt x="476478" y="47764"/>
                  </a:lnTo>
                  <a:lnTo>
                    <a:pt x="495096" y="95669"/>
                  </a:lnTo>
                  <a:lnTo>
                    <a:pt x="505079" y="170840"/>
                  </a:lnTo>
                  <a:lnTo>
                    <a:pt x="506653" y="218668"/>
                  </a:lnTo>
                  <a:lnTo>
                    <a:pt x="506653" y="25247"/>
                  </a:lnTo>
                  <a:lnTo>
                    <a:pt x="466712" y="3987"/>
                  </a:lnTo>
                  <a:lnTo>
                    <a:pt x="429056" y="0"/>
                  </a:lnTo>
                  <a:lnTo>
                    <a:pt x="412724" y="927"/>
                  </a:lnTo>
                  <a:lnTo>
                    <a:pt x="356171" y="26631"/>
                  </a:lnTo>
                  <a:lnTo>
                    <a:pt x="324078" y="63779"/>
                  </a:lnTo>
                  <a:lnTo>
                    <a:pt x="307530" y="100799"/>
                  </a:lnTo>
                  <a:lnTo>
                    <a:pt x="301256" y="141224"/>
                  </a:lnTo>
                  <a:lnTo>
                    <a:pt x="298627" y="162369"/>
                  </a:lnTo>
                  <a:lnTo>
                    <a:pt x="297256" y="185077"/>
                  </a:lnTo>
                  <a:lnTo>
                    <a:pt x="296760" y="208495"/>
                  </a:lnTo>
                  <a:lnTo>
                    <a:pt x="296760" y="252768"/>
                  </a:lnTo>
                  <a:lnTo>
                    <a:pt x="298615" y="291922"/>
                  </a:lnTo>
                  <a:lnTo>
                    <a:pt x="309232" y="342811"/>
                  </a:lnTo>
                  <a:lnTo>
                    <a:pt x="324078" y="369011"/>
                  </a:lnTo>
                  <a:lnTo>
                    <a:pt x="331774" y="381825"/>
                  </a:lnTo>
                  <a:lnTo>
                    <a:pt x="365150" y="410006"/>
                  </a:lnTo>
                  <a:lnTo>
                    <a:pt x="403669" y="422821"/>
                  </a:lnTo>
                  <a:lnTo>
                    <a:pt x="419925" y="423672"/>
                  </a:lnTo>
                  <a:lnTo>
                    <a:pt x="449732" y="420255"/>
                  </a:lnTo>
                  <a:lnTo>
                    <a:pt x="476986" y="410006"/>
                  </a:lnTo>
                  <a:lnTo>
                    <a:pt x="483336" y="405447"/>
                  </a:lnTo>
                  <a:lnTo>
                    <a:pt x="500799" y="392925"/>
                  </a:lnTo>
                  <a:lnTo>
                    <a:pt x="520344" y="369011"/>
                  </a:lnTo>
                  <a:lnTo>
                    <a:pt x="535673" y="337477"/>
                  </a:lnTo>
                  <a:lnTo>
                    <a:pt x="547154" y="297827"/>
                  </a:lnTo>
                  <a:lnTo>
                    <a:pt x="554367" y="250494"/>
                  </a:lnTo>
                  <a:lnTo>
                    <a:pt x="556856" y="195897"/>
                  </a:lnTo>
                  <a:close/>
                </a:path>
                <a:path w="858520" h="424179">
                  <a:moveTo>
                    <a:pt x="858113" y="195897"/>
                  </a:moveTo>
                  <a:lnTo>
                    <a:pt x="854684" y="132118"/>
                  </a:lnTo>
                  <a:lnTo>
                    <a:pt x="844473" y="82219"/>
                  </a:lnTo>
                  <a:lnTo>
                    <a:pt x="829017" y="44996"/>
                  </a:lnTo>
                  <a:lnTo>
                    <a:pt x="807897" y="22250"/>
                  </a:lnTo>
                  <a:lnTo>
                    <a:pt x="807897" y="218668"/>
                  </a:lnTo>
                  <a:lnTo>
                    <a:pt x="807770" y="245224"/>
                  </a:lnTo>
                  <a:lnTo>
                    <a:pt x="807694" y="250494"/>
                  </a:lnTo>
                  <a:lnTo>
                    <a:pt x="806767" y="276186"/>
                  </a:lnTo>
                  <a:lnTo>
                    <a:pt x="804049" y="301320"/>
                  </a:lnTo>
                  <a:lnTo>
                    <a:pt x="798779" y="323456"/>
                  </a:lnTo>
                  <a:lnTo>
                    <a:pt x="794562" y="344944"/>
                  </a:lnTo>
                  <a:lnTo>
                    <a:pt x="775957" y="387235"/>
                  </a:lnTo>
                  <a:lnTo>
                    <a:pt x="730313" y="405447"/>
                  </a:lnTo>
                  <a:lnTo>
                    <a:pt x="717397" y="403821"/>
                  </a:lnTo>
                  <a:lnTo>
                    <a:pt x="684669" y="382676"/>
                  </a:lnTo>
                  <a:lnTo>
                    <a:pt x="661555" y="340398"/>
                  </a:lnTo>
                  <a:lnTo>
                    <a:pt x="653923" y="294906"/>
                  </a:lnTo>
                  <a:lnTo>
                    <a:pt x="648931" y="245224"/>
                  </a:lnTo>
                  <a:lnTo>
                    <a:pt x="648144" y="218668"/>
                  </a:lnTo>
                  <a:lnTo>
                    <a:pt x="649719" y="162369"/>
                  </a:lnTo>
                  <a:lnTo>
                    <a:pt x="653859" y="116738"/>
                  </a:lnTo>
                  <a:lnTo>
                    <a:pt x="666407" y="59232"/>
                  </a:lnTo>
                  <a:lnTo>
                    <a:pt x="692645" y="30759"/>
                  </a:lnTo>
                  <a:lnTo>
                    <a:pt x="725741" y="22783"/>
                  </a:lnTo>
                  <a:lnTo>
                    <a:pt x="747280" y="25412"/>
                  </a:lnTo>
                  <a:lnTo>
                    <a:pt x="778383" y="47764"/>
                  </a:lnTo>
                  <a:lnTo>
                    <a:pt x="798271" y="95669"/>
                  </a:lnTo>
                  <a:lnTo>
                    <a:pt x="806970" y="170840"/>
                  </a:lnTo>
                  <a:lnTo>
                    <a:pt x="807897" y="218668"/>
                  </a:lnTo>
                  <a:lnTo>
                    <a:pt x="807897" y="22250"/>
                  </a:lnTo>
                  <a:lnTo>
                    <a:pt x="772528" y="3987"/>
                  </a:lnTo>
                  <a:lnTo>
                    <a:pt x="734872" y="0"/>
                  </a:lnTo>
                  <a:lnTo>
                    <a:pt x="717829" y="927"/>
                  </a:lnTo>
                  <a:lnTo>
                    <a:pt x="670966" y="18224"/>
                  </a:lnTo>
                  <a:lnTo>
                    <a:pt x="635673" y="50253"/>
                  </a:lnTo>
                  <a:lnTo>
                    <a:pt x="612203" y="100799"/>
                  </a:lnTo>
                  <a:lnTo>
                    <a:pt x="602500" y="141224"/>
                  </a:lnTo>
                  <a:lnTo>
                    <a:pt x="598512" y="185077"/>
                  </a:lnTo>
                  <a:lnTo>
                    <a:pt x="597941" y="232346"/>
                  </a:lnTo>
                  <a:lnTo>
                    <a:pt x="598652" y="252768"/>
                  </a:lnTo>
                  <a:lnTo>
                    <a:pt x="600227" y="272770"/>
                  </a:lnTo>
                  <a:lnTo>
                    <a:pt x="601789" y="291922"/>
                  </a:lnTo>
                  <a:lnTo>
                    <a:pt x="602500" y="309791"/>
                  </a:lnTo>
                  <a:lnTo>
                    <a:pt x="618553" y="357187"/>
                  </a:lnTo>
                  <a:lnTo>
                    <a:pt x="645871" y="392925"/>
                  </a:lnTo>
                  <a:lnTo>
                    <a:pt x="680173" y="415988"/>
                  </a:lnTo>
                  <a:lnTo>
                    <a:pt x="725741" y="423672"/>
                  </a:lnTo>
                  <a:lnTo>
                    <a:pt x="754837" y="420255"/>
                  </a:lnTo>
                  <a:lnTo>
                    <a:pt x="780516" y="410006"/>
                  </a:lnTo>
                  <a:lnTo>
                    <a:pt x="786447" y="405447"/>
                  </a:lnTo>
                  <a:lnTo>
                    <a:pt x="802767" y="392925"/>
                  </a:lnTo>
                  <a:lnTo>
                    <a:pt x="821601" y="369011"/>
                  </a:lnTo>
                  <a:lnTo>
                    <a:pt x="838860" y="337477"/>
                  </a:lnTo>
                  <a:lnTo>
                    <a:pt x="850125" y="297827"/>
                  </a:lnTo>
                  <a:lnTo>
                    <a:pt x="856259" y="250494"/>
                  </a:lnTo>
                  <a:lnTo>
                    <a:pt x="858113" y="1958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7053" y="5009875"/>
              <a:ext cx="118675" cy="168557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5666397" y="4668215"/>
            <a:ext cx="561340" cy="428625"/>
          </a:xfrm>
          <a:custGeom>
            <a:avLst/>
            <a:gdLst/>
            <a:ahLst/>
            <a:cxnLst/>
            <a:rect l="l" t="t" r="r" b="b"/>
            <a:pathLst>
              <a:path w="561339" h="428625">
                <a:moveTo>
                  <a:pt x="260083" y="286994"/>
                </a:moveTo>
                <a:lnTo>
                  <a:pt x="254317" y="237667"/>
                </a:lnTo>
                <a:lnTo>
                  <a:pt x="237604" y="205003"/>
                </a:lnTo>
                <a:lnTo>
                  <a:pt x="234416" y="201587"/>
                </a:lnTo>
                <a:lnTo>
                  <a:pt x="224637" y="193751"/>
                </a:lnTo>
                <a:lnTo>
                  <a:pt x="214439" y="186778"/>
                </a:lnTo>
                <a:lnTo>
                  <a:pt x="209842" y="184772"/>
                </a:lnTo>
                <a:lnTo>
                  <a:pt x="209842" y="305930"/>
                </a:lnTo>
                <a:lnTo>
                  <a:pt x="209092" y="318884"/>
                </a:lnTo>
                <a:lnTo>
                  <a:pt x="200748" y="359892"/>
                </a:lnTo>
                <a:lnTo>
                  <a:pt x="173367" y="396328"/>
                </a:lnTo>
                <a:lnTo>
                  <a:pt x="132283" y="409994"/>
                </a:lnTo>
                <a:lnTo>
                  <a:pt x="119443" y="409079"/>
                </a:lnTo>
                <a:lnTo>
                  <a:pt x="108318" y="406019"/>
                </a:lnTo>
                <a:lnTo>
                  <a:pt x="98907" y="400392"/>
                </a:lnTo>
                <a:lnTo>
                  <a:pt x="91198" y="391782"/>
                </a:lnTo>
                <a:lnTo>
                  <a:pt x="81788" y="384086"/>
                </a:lnTo>
                <a:lnTo>
                  <a:pt x="74091" y="374688"/>
                </a:lnTo>
                <a:lnTo>
                  <a:pt x="68097" y="363588"/>
                </a:lnTo>
                <a:lnTo>
                  <a:pt x="63919" y="351066"/>
                </a:lnTo>
                <a:lnTo>
                  <a:pt x="58534" y="336397"/>
                </a:lnTo>
                <a:lnTo>
                  <a:pt x="55829" y="321170"/>
                </a:lnTo>
                <a:lnTo>
                  <a:pt x="54825" y="305930"/>
                </a:lnTo>
                <a:lnTo>
                  <a:pt x="54813" y="303872"/>
                </a:lnTo>
                <a:lnTo>
                  <a:pt x="54686" y="259664"/>
                </a:lnTo>
                <a:lnTo>
                  <a:pt x="68376" y="232333"/>
                </a:lnTo>
                <a:lnTo>
                  <a:pt x="75234" y="228206"/>
                </a:lnTo>
                <a:lnTo>
                  <a:pt x="88341" y="218668"/>
                </a:lnTo>
                <a:lnTo>
                  <a:pt x="132283" y="205003"/>
                </a:lnTo>
                <a:lnTo>
                  <a:pt x="142557" y="205854"/>
                </a:lnTo>
                <a:lnTo>
                  <a:pt x="182778" y="226275"/>
                </a:lnTo>
                <a:lnTo>
                  <a:pt x="204101" y="266141"/>
                </a:lnTo>
                <a:lnTo>
                  <a:pt x="209804" y="303872"/>
                </a:lnTo>
                <a:lnTo>
                  <a:pt x="209842" y="305930"/>
                </a:lnTo>
                <a:lnTo>
                  <a:pt x="209842" y="184772"/>
                </a:lnTo>
                <a:lnTo>
                  <a:pt x="200748" y="180797"/>
                </a:lnTo>
                <a:lnTo>
                  <a:pt x="187058" y="176530"/>
                </a:lnTo>
                <a:lnTo>
                  <a:pt x="173367" y="173964"/>
                </a:lnTo>
                <a:lnTo>
                  <a:pt x="159677" y="173113"/>
                </a:lnTo>
                <a:lnTo>
                  <a:pt x="127723" y="173113"/>
                </a:lnTo>
                <a:lnTo>
                  <a:pt x="118592" y="177660"/>
                </a:lnTo>
                <a:lnTo>
                  <a:pt x="114020" y="182219"/>
                </a:lnTo>
                <a:lnTo>
                  <a:pt x="109461" y="182219"/>
                </a:lnTo>
                <a:lnTo>
                  <a:pt x="103263" y="185712"/>
                </a:lnTo>
                <a:lnTo>
                  <a:pt x="97485" y="189623"/>
                </a:lnTo>
                <a:lnTo>
                  <a:pt x="90843" y="194386"/>
                </a:lnTo>
                <a:lnTo>
                  <a:pt x="82080" y="200444"/>
                </a:lnTo>
                <a:lnTo>
                  <a:pt x="75946" y="206489"/>
                </a:lnTo>
                <a:lnTo>
                  <a:pt x="70662" y="211264"/>
                </a:lnTo>
                <a:lnTo>
                  <a:pt x="65392" y="215176"/>
                </a:lnTo>
                <a:lnTo>
                  <a:pt x="59258" y="218668"/>
                </a:lnTo>
                <a:lnTo>
                  <a:pt x="63601" y="188836"/>
                </a:lnTo>
                <a:lnTo>
                  <a:pt x="79146" y="136017"/>
                </a:lnTo>
                <a:lnTo>
                  <a:pt x="105752" y="94234"/>
                </a:lnTo>
                <a:lnTo>
                  <a:pt x="139992" y="60071"/>
                </a:lnTo>
                <a:lnTo>
                  <a:pt x="180073" y="35445"/>
                </a:lnTo>
                <a:lnTo>
                  <a:pt x="217436" y="18643"/>
                </a:lnTo>
                <a:lnTo>
                  <a:pt x="232702" y="13665"/>
                </a:lnTo>
                <a:lnTo>
                  <a:pt x="214439" y="0"/>
                </a:lnTo>
                <a:lnTo>
                  <a:pt x="169367" y="14795"/>
                </a:lnTo>
                <a:lnTo>
                  <a:pt x="127723" y="36436"/>
                </a:lnTo>
                <a:lnTo>
                  <a:pt x="87782" y="66624"/>
                </a:lnTo>
                <a:lnTo>
                  <a:pt x="54686" y="100215"/>
                </a:lnTo>
                <a:lnTo>
                  <a:pt x="30721" y="137236"/>
                </a:lnTo>
                <a:lnTo>
                  <a:pt x="13614" y="177660"/>
                </a:lnTo>
                <a:lnTo>
                  <a:pt x="3340" y="223215"/>
                </a:lnTo>
                <a:lnTo>
                  <a:pt x="12" y="266141"/>
                </a:lnTo>
                <a:lnTo>
                  <a:pt x="0" y="269989"/>
                </a:lnTo>
                <a:lnTo>
                  <a:pt x="2336" y="303872"/>
                </a:lnTo>
                <a:lnTo>
                  <a:pt x="19177" y="360387"/>
                </a:lnTo>
                <a:lnTo>
                  <a:pt x="50622" y="403237"/>
                </a:lnTo>
                <a:lnTo>
                  <a:pt x="96697" y="425589"/>
                </a:lnTo>
                <a:lnTo>
                  <a:pt x="123151" y="428218"/>
                </a:lnTo>
                <a:lnTo>
                  <a:pt x="140195" y="427367"/>
                </a:lnTo>
                <a:lnTo>
                  <a:pt x="156819" y="424802"/>
                </a:lnTo>
                <a:lnTo>
                  <a:pt x="172580" y="420535"/>
                </a:lnTo>
                <a:lnTo>
                  <a:pt x="187058" y="414553"/>
                </a:lnTo>
                <a:lnTo>
                  <a:pt x="194094" y="409994"/>
                </a:lnTo>
                <a:lnTo>
                  <a:pt x="200037" y="406158"/>
                </a:lnTo>
                <a:lnTo>
                  <a:pt x="237261" y="368998"/>
                </a:lnTo>
                <a:lnTo>
                  <a:pt x="253809" y="331419"/>
                </a:lnTo>
                <a:lnTo>
                  <a:pt x="258445" y="310057"/>
                </a:lnTo>
                <a:lnTo>
                  <a:pt x="260083" y="286994"/>
                </a:lnTo>
                <a:close/>
              </a:path>
              <a:path w="561339" h="428625">
                <a:moveTo>
                  <a:pt x="561340" y="200444"/>
                </a:moveTo>
                <a:lnTo>
                  <a:pt x="558482" y="136664"/>
                </a:lnTo>
                <a:lnTo>
                  <a:pt x="552208" y="86550"/>
                </a:lnTo>
                <a:lnTo>
                  <a:pt x="532815" y="49542"/>
                </a:lnTo>
                <a:lnTo>
                  <a:pt x="511759" y="27330"/>
                </a:lnTo>
                <a:lnTo>
                  <a:pt x="511136" y="26784"/>
                </a:lnTo>
                <a:lnTo>
                  <a:pt x="511136" y="223215"/>
                </a:lnTo>
                <a:lnTo>
                  <a:pt x="511022" y="255041"/>
                </a:lnTo>
                <a:lnTo>
                  <a:pt x="509206" y="305866"/>
                </a:lnTo>
                <a:lnTo>
                  <a:pt x="500367" y="349491"/>
                </a:lnTo>
                <a:lnTo>
                  <a:pt x="479183" y="391782"/>
                </a:lnTo>
                <a:lnTo>
                  <a:pt x="433539" y="409994"/>
                </a:lnTo>
                <a:lnTo>
                  <a:pt x="420624" y="408368"/>
                </a:lnTo>
                <a:lnTo>
                  <a:pt x="387896" y="387223"/>
                </a:lnTo>
                <a:lnTo>
                  <a:pt x="364782" y="344944"/>
                </a:lnTo>
                <a:lnTo>
                  <a:pt x="357149" y="299453"/>
                </a:lnTo>
                <a:lnTo>
                  <a:pt x="352158" y="249770"/>
                </a:lnTo>
                <a:lnTo>
                  <a:pt x="351383" y="223215"/>
                </a:lnTo>
                <a:lnTo>
                  <a:pt x="353021" y="166916"/>
                </a:lnTo>
                <a:lnTo>
                  <a:pt x="357657" y="121285"/>
                </a:lnTo>
                <a:lnTo>
                  <a:pt x="374205" y="63779"/>
                </a:lnTo>
                <a:lnTo>
                  <a:pt x="412064" y="29184"/>
                </a:lnTo>
                <a:lnTo>
                  <a:pt x="450507" y="29959"/>
                </a:lnTo>
                <a:lnTo>
                  <a:pt x="481609" y="52311"/>
                </a:lnTo>
                <a:lnTo>
                  <a:pt x="501510" y="100215"/>
                </a:lnTo>
                <a:lnTo>
                  <a:pt x="510209" y="175387"/>
                </a:lnTo>
                <a:lnTo>
                  <a:pt x="511136" y="223215"/>
                </a:lnTo>
                <a:lnTo>
                  <a:pt x="511136" y="26784"/>
                </a:lnTo>
                <a:lnTo>
                  <a:pt x="475754" y="8534"/>
                </a:lnTo>
                <a:lnTo>
                  <a:pt x="438099" y="4546"/>
                </a:lnTo>
                <a:lnTo>
                  <a:pt x="421055" y="5473"/>
                </a:lnTo>
                <a:lnTo>
                  <a:pt x="374205" y="22771"/>
                </a:lnTo>
                <a:lnTo>
                  <a:pt x="338899" y="54800"/>
                </a:lnTo>
                <a:lnTo>
                  <a:pt x="315429" y="105346"/>
                </a:lnTo>
                <a:lnTo>
                  <a:pt x="305727" y="145770"/>
                </a:lnTo>
                <a:lnTo>
                  <a:pt x="305028" y="166916"/>
                </a:lnTo>
                <a:lnTo>
                  <a:pt x="303453" y="189623"/>
                </a:lnTo>
                <a:lnTo>
                  <a:pt x="301879" y="213042"/>
                </a:lnTo>
                <a:lnTo>
                  <a:pt x="301167" y="236893"/>
                </a:lnTo>
                <a:lnTo>
                  <a:pt x="301955" y="257314"/>
                </a:lnTo>
                <a:lnTo>
                  <a:pt x="304025" y="277317"/>
                </a:lnTo>
                <a:lnTo>
                  <a:pt x="306946" y="296468"/>
                </a:lnTo>
                <a:lnTo>
                  <a:pt x="310299" y="314337"/>
                </a:lnTo>
                <a:lnTo>
                  <a:pt x="311861" y="331279"/>
                </a:lnTo>
                <a:lnTo>
                  <a:pt x="328549" y="373557"/>
                </a:lnTo>
                <a:lnTo>
                  <a:pt x="359359" y="406869"/>
                </a:lnTo>
                <a:lnTo>
                  <a:pt x="397586" y="424802"/>
                </a:lnTo>
                <a:lnTo>
                  <a:pt x="428967" y="428218"/>
                </a:lnTo>
                <a:lnTo>
                  <a:pt x="458139" y="424802"/>
                </a:lnTo>
                <a:lnTo>
                  <a:pt x="484314" y="414553"/>
                </a:lnTo>
                <a:lnTo>
                  <a:pt x="490613" y="409994"/>
                </a:lnTo>
                <a:lnTo>
                  <a:pt x="507923" y="397471"/>
                </a:lnTo>
                <a:lnTo>
                  <a:pt x="529386" y="373557"/>
                </a:lnTo>
                <a:lnTo>
                  <a:pt x="544017" y="342023"/>
                </a:lnTo>
                <a:lnTo>
                  <a:pt x="553923" y="302374"/>
                </a:lnTo>
                <a:lnTo>
                  <a:pt x="559562" y="255041"/>
                </a:lnTo>
                <a:lnTo>
                  <a:pt x="561340" y="200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73457" y="4672761"/>
            <a:ext cx="575310" cy="424180"/>
          </a:xfrm>
          <a:custGeom>
            <a:avLst/>
            <a:gdLst/>
            <a:ahLst/>
            <a:cxnLst/>
            <a:rect l="l" t="t" r="r" b="b"/>
            <a:pathLst>
              <a:path w="575309" h="424179">
                <a:moveTo>
                  <a:pt x="260096" y="195897"/>
                </a:moveTo>
                <a:lnTo>
                  <a:pt x="256679" y="132118"/>
                </a:lnTo>
                <a:lnTo>
                  <a:pt x="246405" y="82003"/>
                </a:lnTo>
                <a:lnTo>
                  <a:pt x="229285" y="44996"/>
                </a:lnTo>
                <a:lnTo>
                  <a:pt x="209892" y="22466"/>
                </a:lnTo>
                <a:lnTo>
                  <a:pt x="209892" y="218668"/>
                </a:lnTo>
                <a:lnTo>
                  <a:pt x="209105" y="248500"/>
                </a:lnTo>
                <a:lnTo>
                  <a:pt x="204114" y="301320"/>
                </a:lnTo>
                <a:lnTo>
                  <a:pt x="196557" y="344944"/>
                </a:lnTo>
                <a:lnTo>
                  <a:pt x="177939" y="387235"/>
                </a:lnTo>
                <a:lnTo>
                  <a:pt x="132295" y="405447"/>
                </a:lnTo>
                <a:lnTo>
                  <a:pt x="119380" y="403821"/>
                </a:lnTo>
                <a:lnTo>
                  <a:pt x="86652" y="382676"/>
                </a:lnTo>
                <a:lnTo>
                  <a:pt x="63538" y="340398"/>
                </a:lnTo>
                <a:lnTo>
                  <a:pt x="59258" y="318897"/>
                </a:lnTo>
                <a:lnTo>
                  <a:pt x="53987" y="294906"/>
                </a:lnTo>
                <a:lnTo>
                  <a:pt x="51282" y="270497"/>
                </a:lnTo>
                <a:lnTo>
                  <a:pt x="50279" y="245224"/>
                </a:lnTo>
                <a:lnTo>
                  <a:pt x="50139" y="218668"/>
                </a:lnTo>
                <a:lnTo>
                  <a:pt x="51066" y="162369"/>
                </a:lnTo>
                <a:lnTo>
                  <a:pt x="54127" y="116738"/>
                </a:lnTo>
                <a:lnTo>
                  <a:pt x="68389" y="59232"/>
                </a:lnTo>
                <a:lnTo>
                  <a:pt x="108826" y="24638"/>
                </a:lnTo>
                <a:lnTo>
                  <a:pt x="127736" y="22783"/>
                </a:lnTo>
                <a:lnTo>
                  <a:pt x="147345" y="25412"/>
                </a:lnTo>
                <a:lnTo>
                  <a:pt x="179717" y="47764"/>
                </a:lnTo>
                <a:lnTo>
                  <a:pt x="200266" y="95669"/>
                </a:lnTo>
                <a:lnTo>
                  <a:pt x="208965" y="170840"/>
                </a:lnTo>
                <a:lnTo>
                  <a:pt x="209892" y="218668"/>
                </a:lnTo>
                <a:lnTo>
                  <a:pt x="209892" y="22466"/>
                </a:lnTo>
                <a:lnTo>
                  <a:pt x="171094" y="3987"/>
                </a:lnTo>
                <a:lnTo>
                  <a:pt x="136855" y="0"/>
                </a:lnTo>
                <a:lnTo>
                  <a:pt x="117894" y="927"/>
                </a:lnTo>
                <a:lnTo>
                  <a:pt x="72961" y="18224"/>
                </a:lnTo>
                <a:lnTo>
                  <a:pt x="37655" y="50253"/>
                </a:lnTo>
                <a:lnTo>
                  <a:pt x="12484" y="100799"/>
                </a:lnTo>
                <a:lnTo>
                  <a:pt x="4495" y="141224"/>
                </a:lnTo>
                <a:lnTo>
                  <a:pt x="495" y="185077"/>
                </a:lnTo>
                <a:lnTo>
                  <a:pt x="0" y="208495"/>
                </a:lnTo>
                <a:lnTo>
                  <a:pt x="0" y="252768"/>
                </a:lnTo>
                <a:lnTo>
                  <a:pt x="1854" y="291922"/>
                </a:lnTo>
                <a:lnTo>
                  <a:pt x="14185" y="342811"/>
                </a:lnTo>
                <a:lnTo>
                  <a:pt x="35013" y="381825"/>
                </a:lnTo>
                <a:lnTo>
                  <a:pt x="68389" y="410006"/>
                </a:lnTo>
                <a:lnTo>
                  <a:pt x="106908" y="422821"/>
                </a:lnTo>
                <a:lnTo>
                  <a:pt x="123164" y="423672"/>
                </a:lnTo>
                <a:lnTo>
                  <a:pt x="152971" y="420255"/>
                </a:lnTo>
                <a:lnTo>
                  <a:pt x="180225" y="410006"/>
                </a:lnTo>
                <a:lnTo>
                  <a:pt x="186575" y="405447"/>
                </a:lnTo>
                <a:lnTo>
                  <a:pt x="204038" y="392925"/>
                </a:lnTo>
                <a:lnTo>
                  <a:pt x="223583" y="369011"/>
                </a:lnTo>
                <a:lnTo>
                  <a:pt x="238912" y="337477"/>
                </a:lnTo>
                <a:lnTo>
                  <a:pt x="250405" y="297827"/>
                </a:lnTo>
                <a:lnTo>
                  <a:pt x="257606" y="250494"/>
                </a:lnTo>
                <a:lnTo>
                  <a:pt x="260096" y="195897"/>
                </a:lnTo>
                <a:close/>
              </a:path>
              <a:path w="575309" h="424179">
                <a:moveTo>
                  <a:pt x="575043" y="214122"/>
                </a:moveTo>
                <a:lnTo>
                  <a:pt x="292049" y="77444"/>
                </a:lnTo>
                <a:lnTo>
                  <a:pt x="292049" y="113893"/>
                </a:lnTo>
                <a:lnTo>
                  <a:pt x="533971" y="227787"/>
                </a:lnTo>
                <a:lnTo>
                  <a:pt x="292049" y="341680"/>
                </a:lnTo>
                <a:lnTo>
                  <a:pt x="292049" y="378117"/>
                </a:lnTo>
                <a:lnTo>
                  <a:pt x="575043" y="241452"/>
                </a:lnTo>
                <a:lnTo>
                  <a:pt x="575043" y="214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37594" y="5474547"/>
            <a:ext cx="287655" cy="305435"/>
          </a:xfrm>
          <a:custGeom>
            <a:avLst/>
            <a:gdLst/>
            <a:ahLst/>
            <a:cxnLst/>
            <a:rect l="l" t="t" r="r" b="b"/>
            <a:pathLst>
              <a:path w="287655" h="305435">
                <a:moveTo>
                  <a:pt x="287559" y="305225"/>
                </a:moveTo>
                <a:lnTo>
                  <a:pt x="0" y="168557"/>
                </a:lnTo>
                <a:lnTo>
                  <a:pt x="0" y="136668"/>
                </a:lnTo>
                <a:lnTo>
                  <a:pt x="287559" y="0"/>
                </a:lnTo>
                <a:lnTo>
                  <a:pt x="287559" y="36444"/>
                </a:lnTo>
                <a:lnTo>
                  <a:pt x="45644" y="150335"/>
                </a:lnTo>
                <a:lnTo>
                  <a:pt x="287559" y="268780"/>
                </a:lnTo>
                <a:lnTo>
                  <a:pt x="287559" y="305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79916" y="5397106"/>
            <a:ext cx="497840" cy="537845"/>
          </a:xfrm>
          <a:custGeom>
            <a:avLst/>
            <a:gdLst/>
            <a:ahLst/>
            <a:cxnLst/>
            <a:rect l="l" t="t" r="r" b="b"/>
            <a:pathLst>
              <a:path w="497839" h="537845">
                <a:moveTo>
                  <a:pt x="346900" y="0"/>
                </a:moveTo>
                <a:lnTo>
                  <a:pt x="324078" y="0"/>
                </a:lnTo>
                <a:lnTo>
                  <a:pt x="178015" y="4559"/>
                </a:lnTo>
                <a:lnTo>
                  <a:pt x="54775" y="0"/>
                </a:lnTo>
                <a:lnTo>
                  <a:pt x="13703" y="0"/>
                </a:lnTo>
                <a:lnTo>
                  <a:pt x="9131" y="4559"/>
                </a:lnTo>
                <a:lnTo>
                  <a:pt x="8991" y="15595"/>
                </a:lnTo>
                <a:lnTo>
                  <a:pt x="7988" y="34734"/>
                </a:lnTo>
                <a:lnTo>
                  <a:pt x="5283" y="61569"/>
                </a:lnTo>
                <a:lnTo>
                  <a:pt x="0" y="95669"/>
                </a:lnTo>
                <a:lnTo>
                  <a:pt x="4572" y="100228"/>
                </a:lnTo>
                <a:lnTo>
                  <a:pt x="13703" y="100228"/>
                </a:lnTo>
                <a:lnTo>
                  <a:pt x="18262" y="95669"/>
                </a:lnTo>
                <a:lnTo>
                  <a:pt x="24396" y="70967"/>
                </a:lnTo>
                <a:lnTo>
                  <a:pt x="29667" y="51816"/>
                </a:lnTo>
                <a:lnTo>
                  <a:pt x="34950" y="38658"/>
                </a:lnTo>
                <a:lnTo>
                  <a:pt x="41084" y="31889"/>
                </a:lnTo>
                <a:lnTo>
                  <a:pt x="53060" y="31178"/>
                </a:lnTo>
                <a:lnTo>
                  <a:pt x="75323" y="29616"/>
                </a:lnTo>
                <a:lnTo>
                  <a:pt x="107835" y="28041"/>
                </a:lnTo>
                <a:lnTo>
                  <a:pt x="150634" y="27330"/>
                </a:lnTo>
                <a:lnTo>
                  <a:pt x="147142" y="58940"/>
                </a:lnTo>
                <a:lnTo>
                  <a:pt x="138430" y="127279"/>
                </a:lnTo>
                <a:lnTo>
                  <a:pt x="125603" y="203365"/>
                </a:lnTo>
                <a:lnTo>
                  <a:pt x="119253" y="239737"/>
                </a:lnTo>
                <a:lnTo>
                  <a:pt x="113753" y="273558"/>
                </a:lnTo>
                <a:lnTo>
                  <a:pt x="103492" y="332638"/>
                </a:lnTo>
                <a:lnTo>
                  <a:pt x="91287" y="378117"/>
                </a:lnTo>
                <a:lnTo>
                  <a:pt x="91287" y="382676"/>
                </a:lnTo>
                <a:lnTo>
                  <a:pt x="86728" y="387223"/>
                </a:lnTo>
                <a:lnTo>
                  <a:pt x="86728" y="391782"/>
                </a:lnTo>
                <a:lnTo>
                  <a:pt x="82169" y="391782"/>
                </a:lnTo>
                <a:lnTo>
                  <a:pt x="77597" y="396341"/>
                </a:lnTo>
                <a:lnTo>
                  <a:pt x="72466" y="396405"/>
                </a:lnTo>
                <a:lnTo>
                  <a:pt x="63906" y="396913"/>
                </a:lnTo>
                <a:lnTo>
                  <a:pt x="51930" y="398259"/>
                </a:lnTo>
                <a:lnTo>
                  <a:pt x="36525" y="400900"/>
                </a:lnTo>
                <a:lnTo>
                  <a:pt x="31953" y="414566"/>
                </a:lnTo>
                <a:lnTo>
                  <a:pt x="36525" y="419112"/>
                </a:lnTo>
                <a:lnTo>
                  <a:pt x="54495" y="416483"/>
                </a:lnTo>
                <a:lnTo>
                  <a:pt x="74180" y="415137"/>
                </a:lnTo>
                <a:lnTo>
                  <a:pt x="95567" y="414629"/>
                </a:lnTo>
                <a:lnTo>
                  <a:pt x="118681" y="414566"/>
                </a:lnTo>
                <a:lnTo>
                  <a:pt x="134010" y="414629"/>
                </a:lnTo>
                <a:lnTo>
                  <a:pt x="152336" y="415137"/>
                </a:lnTo>
                <a:lnTo>
                  <a:pt x="173240" y="416483"/>
                </a:lnTo>
                <a:lnTo>
                  <a:pt x="196278" y="419112"/>
                </a:lnTo>
                <a:lnTo>
                  <a:pt x="200837" y="414566"/>
                </a:lnTo>
                <a:lnTo>
                  <a:pt x="200837" y="400900"/>
                </a:lnTo>
                <a:lnTo>
                  <a:pt x="180162" y="400189"/>
                </a:lnTo>
                <a:lnTo>
                  <a:pt x="165468" y="398614"/>
                </a:lnTo>
                <a:lnTo>
                  <a:pt x="155905" y="397052"/>
                </a:lnTo>
                <a:lnTo>
                  <a:pt x="150634" y="396341"/>
                </a:lnTo>
                <a:lnTo>
                  <a:pt x="146062" y="391782"/>
                </a:lnTo>
                <a:lnTo>
                  <a:pt x="149923" y="329501"/>
                </a:lnTo>
                <a:lnTo>
                  <a:pt x="161188" y="264579"/>
                </a:lnTo>
                <a:lnTo>
                  <a:pt x="165468" y="238607"/>
                </a:lnTo>
                <a:lnTo>
                  <a:pt x="168033" y="218605"/>
                </a:lnTo>
                <a:lnTo>
                  <a:pt x="168884" y="205003"/>
                </a:lnTo>
                <a:lnTo>
                  <a:pt x="191706" y="95669"/>
                </a:lnTo>
                <a:lnTo>
                  <a:pt x="195059" y="70967"/>
                </a:lnTo>
                <a:lnTo>
                  <a:pt x="197904" y="51816"/>
                </a:lnTo>
                <a:lnTo>
                  <a:pt x="200050" y="36728"/>
                </a:lnTo>
                <a:lnTo>
                  <a:pt x="200837" y="27330"/>
                </a:lnTo>
                <a:lnTo>
                  <a:pt x="248767" y="28117"/>
                </a:lnTo>
                <a:lnTo>
                  <a:pt x="282994" y="30187"/>
                </a:lnTo>
                <a:lnTo>
                  <a:pt x="303542" y="33096"/>
                </a:lnTo>
                <a:lnTo>
                  <a:pt x="310388" y="36449"/>
                </a:lnTo>
                <a:lnTo>
                  <a:pt x="314947" y="41008"/>
                </a:lnTo>
                <a:lnTo>
                  <a:pt x="314947" y="95669"/>
                </a:lnTo>
                <a:lnTo>
                  <a:pt x="319519" y="100228"/>
                </a:lnTo>
                <a:lnTo>
                  <a:pt x="328637" y="100228"/>
                </a:lnTo>
                <a:lnTo>
                  <a:pt x="333209" y="95669"/>
                </a:lnTo>
                <a:lnTo>
                  <a:pt x="336626" y="66700"/>
                </a:lnTo>
                <a:lnTo>
                  <a:pt x="340055" y="41567"/>
                </a:lnTo>
                <a:lnTo>
                  <a:pt x="342392" y="27330"/>
                </a:lnTo>
                <a:lnTo>
                  <a:pt x="343484" y="20713"/>
                </a:lnTo>
                <a:lnTo>
                  <a:pt x="346900" y="4559"/>
                </a:lnTo>
                <a:lnTo>
                  <a:pt x="346900" y="0"/>
                </a:lnTo>
                <a:close/>
              </a:path>
              <a:path w="497839" h="537845">
                <a:moveTo>
                  <a:pt x="497522" y="523900"/>
                </a:moveTo>
                <a:lnTo>
                  <a:pt x="461010" y="523900"/>
                </a:lnTo>
                <a:lnTo>
                  <a:pt x="456450" y="519341"/>
                </a:lnTo>
                <a:lnTo>
                  <a:pt x="456450" y="514781"/>
                </a:lnTo>
                <a:lnTo>
                  <a:pt x="451878" y="514781"/>
                </a:lnTo>
                <a:lnTo>
                  <a:pt x="451954" y="341464"/>
                </a:lnTo>
                <a:lnTo>
                  <a:pt x="452450" y="319468"/>
                </a:lnTo>
                <a:lnTo>
                  <a:pt x="453809" y="288074"/>
                </a:lnTo>
                <a:lnTo>
                  <a:pt x="454164" y="282448"/>
                </a:lnTo>
                <a:lnTo>
                  <a:pt x="456450" y="245999"/>
                </a:lnTo>
                <a:lnTo>
                  <a:pt x="447319" y="245999"/>
                </a:lnTo>
                <a:lnTo>
                  <a:pt x="430199" y="255117"/>
                </a:lnTo>
                <a:lnTo>
                  <a:pt x="419074" y="260096"/>
                </a:lnTo>
                <a:lnTo>
                  <a:pt x="406234" y="264223"/>
                </a:lnTo>
                <a:lnTo>
                  <a:pt x="389978" y="270992"/>
                </a:lnTo>
                <a:lnTo>
                  <a:pt x="362597" y="282803"/>
                </a:lnTo>
                <a:lnTo>
                  <a:pt x="351459" y="287007"/>
                </a:lnTo>
                <a:lnTo>
                  <a:pt x="351459" y="305231"/>
                </a:lnTo>
                <a:lnTo>
                  <a:pt x="356031" y="305231"/>
                </a:lnTo>
                <a:lnTo>
                  <a:pt x="362165" y="301815"/>
                </a:lnTo>
                <a:lnTo>
                  <a:pt x="372719" y="294982"/>
                </a:lnTo>
                <a:lnTo>
                  <a:pt x="378853" y="291566"/>
                </a:lnTo>
                <a:lnTo>
                  <a:pt x="401675" y="282448"/>
                </a:lnTo>
                <a:lnTo>
                  <a:pt x="415366" y="282448"/>
                </a:lnTo>
                <a:lnTo>
                  <a:pt x="415302" y="482688"/>
                </a:lnTo>
                <a:lnTo>
                  <a:pt x="414794" y="495998"/>
                </a:lnTo>
                <a:lnTo>
                  <a:pt x="413435" y="505028"/>
                </a:lnTo>
                <a:lnTo>
                  <a:pt x="410806" y="510235"/>
                </a:lnTo>
                <a:lnTo>
                  <a:pt x="410806" y="519341"/>
                </a:lnTo>
                <a:lnTo>
                  <a:pt x="406234" y="519341"/>
                </a:lnTo>
                <a:lnTo>
                  <a:pt x="406234" y="523900"/>
                </a:lnTo>
                <a:lnTo>
                  <a:pt x="365163" y="523900"/>
                </a:lnTo>
                <a:lnTo>
                  <a:pt x="365163" y="537565"/>
                </a:lnTo>
                <a:lnTo>
                  <a:pt x="497522" y="537565"/>
                </a:lnTo>
                <a:lnTo>
                  <a:pt x="497522" y="5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19361" y="5401665"/>
            <a:ext cx="2319020" cy="424180"/>
          </a:xfrm>
          <a:custGeom>
            <a:avLst/>
            <a:gdLst/>
            <a:ahLst/>
            <a:cxnLst/>
            <a:rect l="l" t="t" r="r" b="b"/>
            <a:pathLst>
              <a:path w="2319020" h="424179">
                <a:moveTo>
                  <a:pt x="232778" y="145783"/>
                </a:moveTo>
                <a:lnTo>
                  <a:pt x="217525" y="137160"/>
                </a:lnTo>
                <a:lnTo>
                  <a:pt x="199694" y="131546"/>
                </a:lnTo>
                <a:lnTo>
                  <a:pt x="180149" y="128485"/>
                </a:lnTo>
                <a:lnTo>
                  <a:pt x="159753" y="127558"/>
                </a:lnTo>
                <a:lnTo>
                  <a:pt x="146913" y="127622"/>
                </a:lnTo>
                <a:lnTo>
                  <a:pt x="82156" y="150329"/>
                </a:lnTo>
                <a:lnTo>
                  <a:pt x="48780" y="168910"/>
                </a:lnTo>
                <a:lnTo>
                  <a:pt x="41071" y="173113"/>
                </a:lnTo>
                <a:lnTo>
                  <a:pt x="36944" y="179235"/>
                </a:lnTo>
                <a:lnTo>
                  <a:pt x="26962" y="189763"/>
                </a:lnTo>
                <a:lnTo>
                  <a:pt x="22821" y="195884"/>
                </a:lnTo>
                <a:lnTo>
                  <a:pt x="18757" y="203504"/>
                </a:lnTo>
                <a:lnTo>
                  <a:pt x="14262" y="212407"/>
                </a:lnTo>
                <a:lnTo>
                  <a:pt x="10629" y="222161"/>
                </a:lnTo>
                <a:lnTo>
                  <a:pt x="9131" y="232333"/>
                </a:lnTo>
                <a:lnTo>
                  <a:pt x="5778" y="243370"/>
                </a:lnTo>
                <a:lnTo>
                  <a:pt x="2844" y="255676"/>
                </a:lnTo>
                <a:lnTo>
                  <a:pt x="787" y="268846"/>
                </a:lnTo>
                <a:lnTo>
                  <a:pt x="0" y="282448"/>
                </a:lnTo>
                <a:lnTo>
                  <a:pt x="2489" y="311556"/>
                </a:lnTo>
                <a:lnTo>
                  <a:pt x="21183" y="361238"/>
                </a:lnTo>
                <a:lnTo>
                  <a:pt x="55410" y="397967"/>
                </a:lnTo>
                <a:lnTo>
                  <a:pt x="105194" y="416623"/>
                </a:lnTo>
                <a:lnTo>
                  <a:pt x="136931" y="419112"/>
                </a:lnTo>
                <a:lnTo>
                  <a:pt x="160032" y="418185"/>
                </a:lnTo>
                <a:lnTo>
                  <a:pt x="181432" y="415124"/>
                </a:lnTo>
                <a:lnTo>
                  <a:pt x="201117" y="409498"/>
                </a:lnTo>
                <a:lnTo>
                  <a:pt x="219087" y="400888"/>
                </a:lnTo>
                <a:lnTo>
                  <a:pt x="232778" y="378117"/>
                </a:lnTo>
                <a:lnTo>
                  <a:pt x="228219" y="373557"/>
                </a:lnTo>
                <a:lnTo>
                  <a:pt x="218020" y="376974"/>
                </a:lnTo>
                <a:lnTo>
                  <a:pt x="208254" y="380390"/>
                </a:lnTo>
                <a:lnTo>
                  <a:pt x="199339" y="383806"/>
                </a:lnTo>
                <a:lnTo>
                  <a:pt x="191706" y="387223"/>
                </a:lnTo>
                <a:lnTo>
                  <a:pt x="159753" y="387223"/>
                </a:lnTo>
                <a:lnTo>
                  <a:pt x="146850" y="387083"/>
                </a:lnTo>
                <a:lnTo>
                  <a:pt x="135216" y="386080"/>
                </a:lnTo>
                <a:lnTo>
                  <a:pt x="124447" y="383374"/>
                </a:lnTo>
                <a:lnTo>
                  <a:pt x="114109" y="378117"/>
                </a:lnTo>
                <a:lnTo>
                  <a:pt x="104622" y="373837"/>
                </a:lnTo>
                <a:lnTo>
                  <a:pt x="96418" y="367868"/>
                </a:lnTo>
                <a:lnTo>
                  <a:pt x="89077" y="360172"/>
                </a:lnTo>
                <a:lnTo>
                  <a:pt x="82156" y="350774"/>
                </a:lnTo>
                <a:lnTo>
                  <a:pt x="76022" y="343090"/>
                </a:lnTo>
                <a:lnTo>
                  <a:pt x="56692" y="296113"/>
                </a:lnTo>
                <a:lnTo>
                  <a:pt x="54775" y="255117"/>
                </a:lnTo>
                <a:lnTo>
                  <a:pt x="54914" y="241439"/>
                </a:lnTo>
                <a:lnTo>
                  <a:pt x="63906" y="200444"/>
                </a:lnTo>
                <a:lnTo>
                  <a:pt x="91287" y="168554"/>
                </a:lnTo>
                <a:lnTo>
                  <a:pt x="136931" y="159448"/>
                </a:lnTo>
                <a:lnTo>
                  <a:pt x="147205" y="159588"/>
                </a:lnTo>
                <a:lnTo>
                  <a:pt x="157467" y="160578"/>
                </a:lnTo>
                <a:lnTo>
                  <a:pt x="167741" y="163283"/>
                </a:lnTo>
                <a:lnTo>
                  <a:pt x="178015" y="168554"/>
                </a:lnTo>
                <a:lnTo>
                  <a:pt x="189357" y="172681"/>
                </a:lnTo>
                <a:lnTo>
                  <a:pt x="196837" y="177673"/>
                </a:lnTo>
                <a:lnTo>
                  <a:pt x="201764" y="182651"/>
                </a:lnTo>
                <a:lnTo>
                  <a:pt x="205397" y="186778"/>
                </a:lnTo>
                <a:lnTo>
                  <a:pt x="205397" y="218668"/>
                </a:lnTo>
                <a:lnTo>
                  <a:pt x="209956" y="223227"/>
                </a:lnTo>
                <a:lnTo>
                  <a:pt x="223659" y="223227"/>
                </a:lnTo>
                <a:lnTo>
                  <a:pt x="223659" y="218668"/>
                </a:lnTo>
                <a:lnTo>
                  <a:pt x="226364" y="198945"/>
                </a:lnTo>
                <a:lnTo>
                  <a:pt x="230073" y="162928"/>
                </a:lnTo>
                <a:lnTo>
                  <a:pt x="232778" y="145783"/>
                </a:lnTo>
                <a:close/>
              </a:path>
              <a:path w="2319020" h="424179">
                <a:moveTo>
                  <a:pt x="556856" y="268782"/>
                </a:moveTo>
                <a:lnTo>
                  <a:pt x="546595" y="213537"/>
                </a:lnTo>
                <a:lnTo>
                  <a:pt x="515785" y="168554"/>
                </a:lnTo>
                <a:lnTo>
                  <a:pt x="497522" y="151803"/>
                </a:lnTo>
                <a:lnTo>
                  <a:pt x="497522" y="291553"/>
                </a:lnTo>
                <a:lnTo>
                  <a:pt x="496519" y="317182"/>
                </a:lnTo>
                <a:lnTo>
                  <a:pt x="485965" y="358178"/>
                </a:lnTo>
                <a:lnTo>
                  <a:pt x="450735" y="394055"/>
                </a:lnTo>
                <a:lnTo>
                  <a:pt x="419925" y="400888"/>
                </a:lnTo>
                <a:lnTo>
                  <a:pt x="406234" y="399961"/>
                </a:lnTo>
                <a:lnTo>
                  <a:pt x="365150" y="382663"/>
                </a:lnTo>
                <a:lnTo>
                  <a:pt x="340118" y="344233"/>
                </a:lnTo>
                <a:lnTo>
                  <a:pt x="325208" y="294970"/>
                </a:lnTo>
                <a:lnTo>
                  <a:pt x="324078" y="255117"/>
                </a:lnTo>
                <a:lnTo>
                  <a:pt x="325005" y="232117"/>
                </a:lnTo>
                <a:lnTo>
                  <a:pt x="333705" y="192976"/>
                </a:lnTo>
                <a:lnTo>
                  <a:pt x="370852" y="157162"/>
                </a:lnTo>
                <a:lnTo>
                  <a:pt x="406234" y="150329"/>
                </a:lnTo>
                <a:lnTo>
                  <a:pt x="425919" y="152819"/>
                </a:lnTo>
                <a:lnTo>
                  <a:pt x="460146" y="171475"/>
                </a:lnTo>
                <a:lnTo>
                  <a:pt x="485965" y="208915"/>
                </a:lnTo>
                <a:lnTo>
                  <a:pt x="496519" y="261734"/>
                </a:lnTo>
                <a:lnTo>
                  <a:pt x="497522" y="291553"/>
                </a:lnTo>
                <a:lnTo>
                  <a:pt x="497522" y="151803"/>
                </a:lnTo>
                <a:lnTo>
                  <a:pt x="445173" y="130111"/>
                </a:lnTo>
                <a:lnTo>
                  <a:pt x="415366" y="127558"/>
                </a:lnTo>
                <a:lnTo>
                  <a:pt x="392252" y="129197"/>
                </a:lnTo>
                <a:lnTo>
                  <a:pt x="351180" y="141008"/>
                </a:lnTo>
                <a:lnTo>
                  <a:pt x="315087" y="164071"/>
                </a:lnTo>
                <a:lnTo>
                  <a:pt x="282994" y="209550"/>
                </a:lnTo>
                <a:lnTo>
                  <a:pt x="270154" y="258889"/>
                </a:lnTo>
                <a:lnTo>
                  <a:pt x="269303" y="277888"/>
                </a:lnTo>
                <a:lnTo>
                  <a:pt x="270154" y="294970"/>
                </a:lnTo>
                <a:lnTo>
                  <a:pt x="282994" y="346227"/>
                </a:lnTo>
                <a:lnTo>
                  <a:pt x="315087" y="389788"/>
                </a:lnTo>
                <a:lnTo>
                  <a:pt x="364007" y="417410"/>
                </a:lnTo>
                <a:lnTo>
                  <a:pt x="406234" y="423672"/>
                </a:lnTo>
                <a:lnTo>
                  <a:pt x="436118" y="420395"/>
                </a:lnTo>
                <a:lnTo>
                  <a:pt x="463854" y="411137"/>
                </a:lnTo>
                <a:lnTo>
                  <a:pt x="481799" y="400888"/>
                </a:lnTo>
                <a:lnTo>
                  <a:pt x="489038" y="396760"/>
                </a:lnTo>
                <a:lnTo>
                  <a:pt x="511213" y="378117"/>
                </a:lnTo>
                <a:lnTo>
                  <a:pt x="531825" y="355904"/>
                </a:lnTo>
                <a:lnTo>
                  <a:pt x="546023" y="330276"/>
                </a:lnTo>
                <a:lnTo>
                  <a:pt x="554215" y="301244"/>
                </a:lnTo>
                <a:lnTo>
                  <a:pt x="556856" y="268782"/>
                </a:lnTo>
                <a:close/>
              </a:path>
              <a:path w="2319020" h="424179">
                <a:moveTo>
                  <a:pt x="1095463" y="396341"/>
                </a:moveTo>
                <a:lnTo>
                  <a:pt x="1080770" y="395630"/>
                </a:lnTo>
                <a:lnTo>
                  <a:pt x="1070356" y="394055"/>
                </a:lnTo>
                <a:lnTo>
                  <a:pt x="1063371" y="392493"/>
                </a:lnTo>
                <a:lnTo>
                  <a:pt x="1058951" y="391782"/>
                </a:lnTo>
                <a:lnTo>
                  <a:pt x="1056309" y="386727"/>
                </a:lnTo>
                <a:lnTo>
                  <a:pt x="1054950" y="378688"/>
                </a:lnTo>
                <a:lnTo>
                  <a:pt x="1054493" y="368998"/>
                </a:lnTo>
                <a:lnTo>
                  <a:pt x="1054379" y="355333"/>
                </a:lnTo>
                <a:lnTo>
                  <a:pt x="1051750" y="325374"/>
                </a:lnTo>
                <a:lnTo>
                  <a:pt x="1050391" y="303517"/>
                </a:lnTo>
                <a:lnTo>
                  <a:pt x="1049896" y="289356"/>
                </a:lnTo>
                <a:lnTo>
                  <a:pt x="1049820" y="282448"/>
                </a:lnTo>
                <a:lnTo>
                  <a:pt x="1049718" y="200088"/>
                </a:lnTo>
                <a:lnTo>
                  <a:pt x="1047140" y="191338"/>
                </a:lnTo>
                <a:lnTo>
                  <a:pt x="1044689" y="182791"/>
                </a:lnTo>
                <a:lnTo>
                  <a:pt x="1041476" y="175463"/>
                </a:lnTo>
                <a:lnTo>
                  <a:pt x="1036129" y="168554"/>
                </a:lnTo>
                <a:lnTo>
                  <a:pt x="1029208" y="159156"/>
                </a:lnTo>
                <a:lnTo>
                  <a:pt x="1021867" y="151472"/>
                </a:lnTo>
                <a:lnTo>
                  <a:pt x="1013663" y="145491"/>
                </a:lnTo>
                <a:lnTo>
                  <a:pt x="1004176" y="141224"/>
                </a:lnTo>
                <a:lnTo>
                  <a:pt x="993902" y="135953"/>
                </a:lnTo>
                <a:lnTo>
                  <a:pt x="983640" y="133248"/>
                </a:lnTo>
                <a:lnTo>
                  <a:pt x="973366" y="132257"/>
                </a:lnTo>
                <a:lnTo>
                  <a:pt x="963091" y="132105"/>
                </a:lnTo>
                <a:lnTo>
                  <a:pt x="956170" y="132181"/>
                </a:lnTo>
                <a:lnTo>
                  <a:pt x="948829" y="132676"/>
                </a:lnTo>
                <a:lnTo>
                  <a:pt x="940625" y="134035"/>
                </a:lnTo>
                <a:lnTo>
                  <a:pt x="931138" y="136664"/>
                </a:lnTo>
                <a:lnTo>
                  <a:pt x="922020" y="136664"/>
                </a:lnTo>
                <a:lnTo>
                  <a:pt x="917448" y="141224"/>
                </a:lnTo>
                <a:lnTo>
                  <a:pt x="912888" y="141224"/>
                </a:lnTo>
                <a:lnTo>
                  <a:pt x="896912" y="155460"/>
                </a:lnTo>
                <a:lnTo>
                  <a:pt x="883577" y="168554"/>
                </a:lnTo>
                <a:lnTo>
                  <a:pt x="867244" y="186778"/>
                </a:lnTo>
                <a:lnTo>
                  <a:pt x="860247" y="173964"/>
                </a:lnTo>
                <a:lnTo>
                  <a:pt x="856424" y="168554"/>
                </a:lnTo>
                <a:lnTo>
                  <a:pt x="852411" y="162864"/>
                </a:lnTo>
                <a:lnTo>
                  <a:pt x="842848" y="153466"/>
                </a:lnTo>
                <a:lnTo>
                  <a:pt x="809040" y="135521"/>
                </a:lnTo>
                <a:lnTo>
                  <a:pt x="780516" y="132105"/>
                </a:lnTo>
                <a:lnTo>
                  <a:pt x="753135" y="132105"/>
                </a:lnTo>
                <a:lnTo>
                  <a:pt x="734872" y="141224"/>
                </a:lnTo>
                <a:lnTo>
                  <a:pt x="725741" y="150329"/>
                </a:lnTo>
                <a:lnTo>
                  <a:pt x="716610" y="154889"/>
                </a:lnTo>
                <a:lnTo>
                  <a:pt x="689229" y="182219"/>
                </a:lnTo>
                <a:lnTo>
                  <a:pt x="689305" y="168554"/>
                </a:lnTo>
                <a:lnTo>
                  <a:pt x="689800" y="156032"/>
                </a:lnTo>
                <a:lnTo>
                  <a:pt x="691159" y="145072"/>
                </a:lnTo>
                <a:lnTo>
                  <a:pt x="693788" y="136664"/>
                </a:lnTo>
                <a:lnTo>
                  <a:pt x="689229" y="132105"/>
                </a:lnTo>
                <a:lnTo>
                  <a:pt x="667829" y="138874"/>
                </a:lnTo>
                <a:lnTo>
                  <a:pt x="644728" y="145211"/>
                </a:lnTo>
                <a:lnTo>
                  <a:pt x="619899" y="150685"/>
                </a:lnTo>
                <a:lnTo>
                  <a:pt x="593369" y="154889"/>
                </a:lnTo>
                <a:lnTo>
                  <a:pt x="588810" y="154889"/>
                </a:lnTo>
                <a:lnTo>
                  <a:pt x="588810" y="168554"/>
                </a:lnTo>
                <a:lnTo>
                  <a:pt x="625322" y="168554"/>
                </a:lnTo>
                <a:lnTo>
                  <a:pt x="629894" y="173113"/>
                </a:lnTo>
                <a:lnTo>
                  <a:pt x="634453" y="173113"/>
                </a:lnTo>
                <a:lnTo>
                  <a:pt x="634453" y="177673"/>
                </a:lnTo>
                <a:lnTo>
                  <a:pt x="639013" y="177673"/>
                </a:lnTo>
                <a:lnTo>
                  <a:pt x="638949" y="357047"/>
                </a:lnTo>
                <a:lnTo>
                  <a:pt x="638454" y="368998"/>
                </a:lnTo>
                <a:lnTo>
                  <a:pt x="637095" y="377545"/>
                </a:lnTo>
                <a:lnTo>
                  <a:pt x="634453" y="382663"/>
                </a:lnTo>
                <a:lnTo>
                  <a:pt x="634453" y="387223"/>
                </a:lnTo>
                <a:lnTo>
                  <a:pt x="629894" y="391782"/>
                </a:lnTo>
                <a:lnTo>
                  <a:pt x="625322" y="391782"/>
                </a:lnTo>
                <a:lnTo>
                  <a:pt x="622896" y="392493"/>
                </a:lnTo>
                <a:lnTo>
                  <a:pt x="616191" y="394055"/>
                </a:lnTo>
                <a:lnTo>
                  <a:pt x="606069" y="395630"/>
                </a:lnTo>
                <a:lnTo>
                  <a:pt x="593369" y="396341"/>
                </a:lnTo>
                <a:lnTo>
                  <a:pt x="593369" y="414553"/>
                </a:lnTo>
                <a:lnTo>
                  <a:pt x="613130" y="411924"/>
                </a:lnTo>
                <a:lnTo>
                  <a:pt x="631596" y="410578"/>
                </a:lnTo>
                <a:lnTo>
                  <a:pt x="649224" y="410070"/>
                </a:lnTo>
                <a:lnTo>
                  <a:pt x="666407" y="410006"/>
                </a:lnTo>
                <a:lnTo>
                  <a:pt x="683526" y="410070"/>
                </a:lnTo>
                <a:lnTo>
                  <a:pt x="700633" y="410578"/>
                </a:lnTo>
                <a:lnTo>
                  <a:pt x="717753" y="411924"/>
                </a:lnTo>
                <a:lnTo>
                  <a:pt x="734872" y="414553"/>
                </a:lnTo>
                <a:lnTo>
                  <a:pt x="739432" y="410006"/>
                </a:lnTo>
                <a:lnTo>
                  <a:pt x="739432" y="396341"/>
                </a:lnTo>
                <a:lnTo>
                  <a:pt x="734872" y="396341"/>
                </a:lnTo>
                <a:lnTo>
                  <a:pt x="722820" y="395630"/>
                </a:lnTo>
                <a:lnTo>
                  <a:pt x="713765" y="394055"/>
                </a:lnTo>
                <a:lnTo>
                  <a:pt x="707275" y="392493"/>
                </a:lnTo>
                <a:lnTo>
                  <a:pt x="702919" y="391782"/>
                </a:lnTo>
                <a:lnTo>
                  <a:pt x="698360" y="391782"/>
                </a:lnTo>
                <a:lnTo>
                  <a:pt x="693788" y="387223"/>
                </a:lnTo>
                <a:lnTo>
                  <a:pt x="693788" y="382663"/>
                </a:lnTo>
                <a:lnTo>
                  <a:pt x="693077" y="377545"/>
                </a:lnTo>
                <a:lnTo>
                  <a:pt x="691515" y="368998"/>
                </a:lnTo>
                <a:lnTo>
                  <a:pt x="689940" y="357047"/>
                </a:lnTo>
                <a:lnTo>
                  <a:pt x="689229" y="341668"/>
                </a:lnTo>
                <a:lnTo>
                  <a:pt x="689279" y="236321"/>
                </a:lnTo>
                <a:lnTo>
                  <a:pt x="689394" y="231190"/>
                </a:lnTo>
                <a:lnTo>
                  <a:pt x="689800" y="222656"/>
                </a:lnTo>
                <a:lnTo>
                  <a:pt x="691159" y="214604"/>
                </a:lnTo>
                <a:lnTo>
                  <a:pt x="693788" y="209550"/>
                </a:lnTo>
                <a:lnTo>
                  <a:pt x="693788" y="205003"/>
                </a:lnTo>
                <a:lnTo>
                  <a:pt x="698360" y="195884"/>
                </a:lnTo>
                <a:lnTo>
                  <a:pt x="702919" y="191338"/>
                </a:lnTo>
                <a:lnTo>
                  <a:pt x="707123" y="185280"/>
                </a:lnTo>
                <a:lnTo>
                  <a:pt x="741718" y="169125"/>
                </a:lnTo>
                <a:lnTo>
                  <a:pt x="757694" y="168554"/>
                </a:lnTo>
                <a:lnTo>
                  <a:pt x="769886" y="169341"/>
                </a:lnTo>
                <a:lnTo>
                  <a:pt x="804837" y="184569"/>
                </a:lnTo>
                <a:lnTo>
                  <a:pt x="819670" y="219951"/>
                </a:lnTo>
                <a:lnTo>
                  <a:pt x="821601" y="341668"/>
                </a:lnTo>
                <a:lnTo>
                  <a:pt x="818959" y="357047"/>
                </a:lnTo>
                <a:lnTo>
                  <a:pt x="817600" y="368998"/>
                </a:lnTo>
                <a:lnTo>
                  <a:pt x="817105" y="377545"/>
                </a:lnTo>
                <a:lnTo>
                  <a:pt x="817029" y="387223"/>
                </a:lnTo>
                <a:lnTo>
                  <a:pt x="812469" y="387223"/>
                </a:lnTo>
                <a:lnTo>
                  <a:pt x="812469" y="391782"/>
                </a:lnTo>
                <a:lnTo>
                  <a:pt x="807897" y="391782"/>
                </a:lnTo>
                <a:lnTo>
                  <a:pt x="803554" y="392493"/>
                </a:lnTo>
                <a:lnTo>
                  <a:pt x="797064" y="394055"/>
                </a:lnTo>
                <a:lnTo>
                  <a:pt x="788009" y="395630"/>
                </a:lnTo>
                <a:lnTo>
                  <a:pt x="775957" y="396341"/>
                </a:lnTo>
                <a:lnTo>
                  <a:pt x="771385" y="396341"/>
                </a:lnTo>
                <a:lnTo>
                  <a:pt x="771461" y="410070"/>
                </a:lnTo>
                <a:lnTo>
                  <a:pt x="775957" y="414553"/>
                </a:lnTo>
                <a:lnTo>
                  <a:pt x="793711" y="411924"/>
                </a:lnTo>
                <a:lnTo>
                  <a:pt x="811898" y="410578"/>
                </a:lnTo>
                <a:lnTo>
                  <a:pt x="829233" y="410070"/>
                </a:lnTo>
                <a:lnTo>
                  <a:pt x="844423" y="410006"/>
                </a:lnTo>
                <a:lnTo>
                  <a:pt x="861606" y="410070"/>
                </a:lnTo>
                <a:lnTo>
                  <a:pt x="879221" y="410578"/>
                </a:lnTo>
                <a:lnTo>
                  <a:pt x="897699" y="411924"/>
                </a:lnTo>
                <a:lnTo>
                  <a:pt x="917448" y="414553"/>
                </a:lnTo>
                <a:lnTo>
                  <a:pt x="917448" y="410006"/>
                </a:lnTo>
                <a:lnTo>
                  <a:pt x="917448" y="396341"/>
                </a:lnTo>
                <a:lnTo>
                  <a:pt x="906678" y="396265"/>
                </a:lnTo>
                <a:lnTo>
                  <a:pt x="899756" y="395770"/>
                </a:lnTo>
                <a:lnTo>
                  <a:pt x="893699" y="394411"/>
                </a:lnTo>
                <a:lnTo>
                  <a:pt x="885494" y="391782"/>
                </a:lnTo>
                <a:lnTo>
                  <a:pt x="876376" y="391782"/>
                </a:lnTo>
                <a:lnTo>
                  <a:pt x="876376" y="387223"/>
                </a:lnTo>
                <a:lnTo>
                  <a:pt x="871804" y="382663"/>
                </a:lnTo>
                <a:lnTo>
                  <a:pt x="871804" y="214109"/>
                </a:lnTo>
                <a:lnTo>
                  <a:pt x="872667" y="209918"/>
                </a:lnTo>
                <a:lnTo>
                  <a:pt x="875233" y="204431"/>
                </a:lnTo>
                <a:lnTo>
                  <a:pt x="879513" y="198094"/>
                </a:lnTo>
                <a:lnTo>
                  <a:pt x="885494" y="191338"/>
                </a:lnTo>
                <a:lnTo>
                  <a:pt x="888669" y="186778"/>
                </a:lnTo>
                <a:lnTo>
                  <a:pt x="922578" y="169125"/>
                </a:lnTo>
                <a:lnTo>
                  <a:pt x="940269" y="168554"/>
                </a:lnTo>
                <a:lnTo>
                  <a:pt x="950468" y="169341"/>
                </a:lnTo>
                <a:lnTo>
                  <a:pt x="989342" y="191897"/>
                </a:lnTo>
                <a:lnTo>
                  <a:pt x="995045" y="209550"/>
                </a:lnTo>
                <a:lnTo>
                  <a:pt x="997686" y="221437"/>
                </a:lnTo>
                <a:lnTo>
                  <a:pt x="999045" y="236321"/>
                </a:lnTo>
                <a:lnTo>
                  <a:pt x="999540" y="253758"/>
                </a:lnTo>
                <a:lnTo>
                  <a:pt x="999604" y="414553"/>
                </a:lnTo>
                <a:lnTo>
                  <a:pt x="1017651" y="411924"/>
                </a:lnTo>
                <a:lnTo>
                  <a:pt x="1030986" y="410578"/>
                </a:lnTo>
                <a:lnTo>
                  <a:pt x="1040053" y="410070"/>
                </a:lnTo>
                <a:lnTo>
                  <a:pt x="1045248" y="410006"/>
                </a:lnTo>
                <a:lnTo>
                  <a:pt x="1053096" y="410070"/>
                </a:lnTo>
                <a:lnTo>
                  <a:pt x="1063510" y="410578"/>
                </a:lnTo>
                <a:lnTo>
                  <a:pt x="1077353" y="411924"/>
                </a:lnTo>
                <a:lnTo>
                  <a:pt x="1095463" y="414553"/>
                </a:lnTo>
                <a:lnTo>
                  <a:pt x="1095463" y="410006"/>
                </a:lnTo>
                <a:lnTo>
                  <a:pt x="1095463" y="396341"/>
                </a:lnTo>
                <a:close/>
              </a:path>
              <a:path w="2319020" h="424179">
                <a:moveTo>
                  <a:pt x="1634070" y="396341"/>
                </a:moveTo>
                <a:lnTo>
                  <a:pt x="1629498" y="396341"/>
                </a:lnTo>
                <a:lnTo>
                  <a:pt x="1616735" y="395630"/>
                </a:lnTo>
                <a:lnTo>
                  <a:pt x="1606105" y="394055"/>
                </a:lnTo>
                <a:lnTo>
                  <a:pt x="1598053" y="392493"/>
                </a:lnTo>
                <a:lnTo>
                  <a:pt x="1592986" y="391782"/>
                </a:lnTo>
                <a:lnTo>
                  <a:pt x="1592275" y="386727"/>
                </a:lnTo>
                <a:lnTo>
                  <a:pt x="1590700" y="378688"/>
                </a:lnTo>
                <a:lnTo>
                  <a:pt x="1589138" y="368071"/>
                </a:lnTo>
                <a:lnTo>
                  <a:pt x="1588427" y="355333"/>
                </a:lnTo>
                <a:lnTo>
                  <a:pt x="1588363" y="253758"/>
                </a:lnTo>
                <a:lnTo>
                  <a:pt x="1587703" y="238887"/>
                </a:lnTo>
                <a:lnTo>
                  <a:pt x="1586141" y="224358"/>
                </a:lnTo>
                <a:lnTo>
                  <a:pt x="1584566" y="211543"/>
                </a:lnTo>
                <a:lnTo>
                  <a:pt x="1583855" y="200444"/>
                </a:lnTo>
                <a:lnTo>
                  <a:pt x="1583004" y="190982"/>
                </a:lnTo>
                <a:lnTo>
                  <a:pt x="1580438" y="182791"/>
                </a:lnTo>
                <a:lnTo>
                  <a:pt x="1576158" y="175463"/>
                </a:lnTo>
                <a:lnTo>
                  <a:pt x="1570164" y="168554"/>
                </a:lnTo>
                <a:lnTo>
                  <a:pt x="1565249" y="159156"/>
                </a:lnTo>
                <a:lnTo>
                  <a:pt x="1532432" y="135953"/>
                </a:lnTo>
                <a:lnTo>
                  <a:pt x="1497139" y="132105"/>
                </a:lnTo>
                <a:lnTo>
                  <a:pt x="1490281" y="132181"/>
                </a:lnTo>
                <a:lnTo>
                  <a:pt x="1483436" y="132676"/>
                </a:lnTo>
                <a:lnTo>
                  <a:pt x="1476590" y="134035"/>
                </a:lnTo>
                <a:lnTo>
                  <a:pt x="1469745" y="136664"/>
                </a:lnTo>
                <a:lnTo>
                  <a:pt x="1460614" y="136664"/>
                </a:lnTo>
                <a:lnTo>
                  <a:pt x="1451483" y="141224"/>
                </a:lnTo>
                <a:lnTo>
                  <a:pt x="1446923" y="141224"/>
                </a:lnTo>
                <a:lnTo>
                  <a:pt x="1401279" y="186778"/>
                </a:lnTo>
                <a:lnTo>
                  <a:pt x="1379461" y="153466"/>
                </a:lnTo>
                <a:lnTo>
                  <a:pt x="1332738" y="132969"/>
                </a:lnTo>
                <a:lnTo>
                  <a:pt x="1319123" y="132105"/>
                </a:lnTo>
                <a:lnTo>
                  <a:pt x="1287170" y="132105"/>
                </a:lnTo>
                <a:lnTo>
                  <a:pt x="1278039" y="136664"/>
                </a:lnTo>
                <a:lnTo>
                  <a:pt x="1273479" y="141224"/>
                </a:lnTo>
                <a:lnTo>
                  <a:pt x="1268907" y="141224"/>
                </a:lnTo>
                <a:lnTo>
                  <a:pt x="1268907" y="145783"/>
                </a:lnTo>
                <a:lnTo>
                  <a:pt x="1264348" y="150329"/>
                </a:lnTo>
                <a:lnTo>
                  <a:pt x="1255217" y="154889"/>
                </a:lnTo>
                <a:lnTo>
                  <a:pt x="1227836" y="182219"/>
                </a:lnTo>
                <a:lnTo>
                  <a:pt x="1227836" y="136664"/>
                </a:lnTo>
                <a:lnTo>
                  <a:pt x="1223264" y="132105"/>
                </a:lnTo>
                <a:lnTo>
                  <a:pt x="1201877" y="138874"/>
                </a:lnTo>
                <a:lnTo>
                  <a:pt x="1178763" y="145211"/>
                </a:lnTo>
                <a:lnTo>
                  <a:pt x="1153947" y="150685"/>
                </a:lnTo>
                <a:lnTo>
                  <a:pt x="1127417" y="154889"/>
                </a:lnTo>
                <a:lnTo>
                  <a:pt x="1127417" y="168554"/>
                </a:lnTo>
                <a:lnTo>
                  <a:pt x="1159370" y="168554"/>
                </a:lnTo>
                <a:lnTo>
                  <a:pt x="1163929" y="173113"/>
                </a:lnTo>
                <a:lnTo>
                  <a:pt x="1173060" y="173113"/>
                </a:lnTo>
                <a:lnTo>
                  <a:pt x="1173060" y="205003"/>
                </a:lnTo>
                <a:lnTo>
                  <a:pt x="1175600" y="214109"/>
                </a:lnTo>
                <a:lnTo>
                  <a:pt x="1175715" y="214604"/>
                </a:lnTo>
                <a:lnTo>
                  <a:pt x="1177048" y="222656"/>
                </a:lnTo>
                <a:lnTo>
                  <a:pt x="1177556" y="229984"/>
                </a:lnTo>
                <a:lnTo>
                  <a:pt x="1177556" y="304507"/>
                </a:lnTo>
                <a:lnTo>
                  <a:pt x="1177048" y="315468"/>
                </a:lnTo>
                <a:lnTo>
                  <a:pt x="1175702" y="328142"/>
                </a:lnTo>
                <a:lnTo>
                  <a:pt x="1173060" y="341668"/>
                </a:lnTo>
                <a:lnTo>
                  <a:pt x="1173060" y="382663"/>
                </a:lnTo>
                <a:lnTo>
                  <a:pt x="1168488" y="387223"/>
                </a:lnTo>
                <a:lnTo>
                  <a:pt x="1168488" y="391782"/>
                </a:lnTo>
                <a:lnTo>
                  <a:pt x="1163929" y="391782"/>
                </a:lnTo>
                <a:lnTo>
                  <a:pt x="1159573" y="392493"/>
                </a:lnTo>
                <a:lnTo>
                  <a:pt x="1153083" y="394055"/>
                </a:lnTo>
                <a:lnTo>
                  <a:pt x="1144028" y="395630"/>
                </a:lnTo>
                <a:lnTo>
                  <a:pt x="1131976" y="396341"/>
                </a:lnTo>
                <a:lnTo>
                  <a:pt x="1127417" y="396341"/>
                </a:lnTo>
                <a:lnTo>
                  <a:pt x="1127480" y="410070"/>
                </a:lnTo>
                <a:lnTo>
                  <a:pt x="1131976" y="414553"/>
                </a:lnTo>
                <a:lnTo>
                  <a:pt x="1149096" y="411924"/>
                </a:lnTo>
                <a:lnTo>
                  <a:pt x="1166215" y="410578"/>
                </a:lnTo>
                <a:lnTo>
                  <a:pt x="1183322" y="410070"/>
                </a:lnTo>
                <a:lnTo>
                  <a:pt x="1200442" y="410006"/>
                </a:lnTo>
                <a:lnTo>
                  <a:pt x="1217637" y="410070"/>
                </a:lnTo>
                <a:lnTo>
                  <a:pt x="1235252" y="410578"/>
                </a:lnTo>
                <a:lnTo>
                  <a:pt x="1253718" y="411924"/>
                </a:lnTo>
                <a:lnTo>
                  <a:pt x="1273479" y="414553"/>
                </a:lnTo>
                <a:lnTo>
                  <a:pt x="1273479" y="410006"/>
                </a:lnTo>
                <a:lnTo>
                  <a:pt x="1273479" y="396341"/>
                </a:lnTo>
                <a:lnTo>
                  <a:pt x="1260144" y="396265"/>
                </a:lnTo>
                <a:lnTo>
                  <a:pt x="1252359" y="395770"/>
                </a:lnTo>
                <a:lnTo>
                  <a:pt x="1247165" y="394411"/>
                </a:lnTo>
                <a:lnTo>
                  <a:pt x="1241526" y="391782"/>
                </a:lnTo>
                <a:lnTo>
                  <a:pt x="1232395" y="391782"/>
                </a:lnTo>
                <a:lnTo>
                  <a:pt x="1232395" y="387223"/>
                </a:lnTo>
                <a:lnTo>
                  <a:pt x="1227836" y="387223"/>
                </a:lnTo>
                <a:lnTo>
                  <a:pt x="1227721" y="338886"/>
                </a:lnTo>
                <a:lnTo>
                  <a:pt x="1227124" y="323583"/>
                </a:lnTo>
                <a:lnTo>
                  <a:pt x="1225550" y="309778"/>
                </a:lnTo>
                <a:lnTo>
                  <a:pt x="1223975" y="299389"/>
                </a:lnTo>
                <a:lnTo>
                  <a:pt x="1223264" y="291553"/>
                </a:lnTo>
                <a:lnTo>
                  <a:pt x="1223365" y="244144"/>
                </a:lnTo>
                <a:lnTo>
                  <a:pt x="1223975" y="233260"/>
                </a:lnTo>
                <a:lnTo>
                  <a:pt x="1225550" y="222656"/>
                </a:lnTo>
                <a:lnTo>
                  <a:pt x="1227124" y="214604"/>
                </a:lnTo>
                <a:lnTo>
                  <a:pt x="1227785" y="209918"/>
                </a:lnTo>
                <a:lnTo>
                  <a:pt x="1257503" y="176593"/>
                </a:lnTo>
                <a:lnTo>
                  <a:pt x="1296301" y="168554"/>
                </a:lnTo>
                <a:lnTo>
                  <a:pt x="1306499" y="169341"/>
                </a:lnTo>
                <a:lnTo>
                  <a:pt x="1345361" y="191897"/>
                </a:lnTo>
                <a:lnTo>
                  <a:pt x="1351076" y="209550"/>
                </a:lnTo>
                <a:lnTo>
                  <a:pt x="1353705" y="219951"/>
                </a:lnTo>
                <a:lnTo>
                  <a:pt x="1355064" y="231190"/>
                </a:lnTo>
                <a:lnTo>
                  <a:pt x="1355559" y="244144"/>
                </a:lnTo>
                <a:lnTo>
                  <a:pt x="1355559" y="357047"/>
                </a:lnTo>
                <a:lnTo>
                  <a:pt x="1355064" y="368998"/>
                </a:lnTo>
                <a:lnTo>
                  <a:pt x="1353705" y="377545"/>
                </a:lnTo>
                <a:lnTo>
                  <a:pt x="1351076" y="382663"/>
                </a:lnTo>
                <a:lnTo>
                  <a:pt x="1351076" y="387223"/>
                </a:lnTo>
                <a:lnTo>
                  <a:pt x="1346504" y="391782"/>
                </a:lnTo>
                <a:lnTo>
                  <a:pt x="1341945" y="391782"/>
                </a:lnTo>
                <a:lnTo>
                  <a:pt x="1339519" y="392493"/>
                </a:lnTo>
                <a:lnTo>
                  <a:pt x="1332814" y="394055"/>
                </a:lnTo>
                <a:lnTo>
                  <a:pt x="1322692" y="395630"/>
                </a:lnTo>
                <a:lnTo>
                  <a:pt x="1309992" y="396341"/>
                </a:lnTo>
                <a:lnTo>
                  <a:pt x="1309992" y="414553"/>
                </a:lnTo>
                <a:lnTo>
                  <a:pt x="1329753" y="411924"/>
                </a:lnTo>
                <a:lnTo>
                  <a:pt x="1348219" y="410578"/>
                </a:lnTo>
                <a:lnTo>
                  <a:pt x="1365834" y="410070"/>
                </a:lnTo>
                <a:lnTo>
                  <a:pt x="1383017" y="410006"/>
                </a:lnTo>
                <a:lnTo>
                  <a:pt x="1400136" y="410070"/>
                </a:lnTo>
                <a:lnTo>
                  <a:pt x="1417256" y="410578"/>
                </a:lnTo>
                <a:lnTo>
                  <a:pt x="1434376" y="411924"/>
                </a:lnTo>
                <a:lnTo>
                  <a:pt x="1451483" y="414553"/>
                </a:lnTo>
                <a:lnTo>
                  <a:pt x="1456055" y="410006"/>
                </a:lnTo>
                <a:lnTo>
                  <a:pt x="1456055" y="396341"/>
                </a:lnTo>
                <a:lnTo>
                  <a:pt x="1451483" y="396341"/>
                </a:lnTo>
                <a:lnTo>
                  <a:pt x="1439430" y="395630"/>
                </a:lnTo>
                <a:lnTo>
                  <a:pt x="1430375" y="394055"/>
                </a:lnTo>
                <a:lnTo>
                  <a:pt x="1423885" y="392493"/>
                </a:lnTo>
                <a:lnTo>
                  <a:pt x="1419542" y="391782"/>
                </a:lnTo>
                <a:lnTo>
                  <a:pt x="1414970" y="391782"/>
                </a:lnTo>
                <a:lnTo>
                  <a:pt x="1410411" y="387223"/>
                </a:lnTo>
                <a:lnTo>
                  <a:pt x="1410411" y="382663"/>
                </a:lnTo>
                <a:lnTo>
                  <a:pt x="1409700" y="377545"/>
                </a:lnTo>
                <a:lnTo>
                  <a:pt x="1408125" y="368998"/>
                </a:lnTo>
                <a:lnTo>
                  <a:pt x="1406563" y="357047"/>
                </a:lnTo>
                <a:lnTo>
                  <a:pt x="1405839" y="341668"/>
                </a:lnTo>
                <a:lnTo>
                  <a:pt x="1405839" y="214109"/>
                </a:lnTo>
                <a:lnTo>
                  <a:pt x="1430947" y="180517"/>
                </a:lnTo>
                <a:lnTo>
                  <a:pt x="1474317" y="168554"/>
                </a:lnTo>
                <a:lnTo>
                  <a:pt x="1484515" y="169341"/>
                </a:lnTo>
                <a:lnTo>
                  <a:pt x="1519529" y="184569"/>
                </a:lnTo>
                <a:lnTo>
                  <a:pt x="1536293" y="221437"/>
                </a:lnTo>
                <a:lnTo>
                  <a:pt x="1538147" y="253758"/>
                </a:lnTo>
                <a:lnTo>
                  <a:pt x="1538084" y="341668"/>
                </a:lnTo>
                <a:lnTo>
                  <a:pt x="1537639" y="365010"/>
                </a:lnTo>
                <a:lnTo>
                  <a:pt x="1536293" y="388581"/>
                </a:lnTo>
                <a:lnTo>
                  <a:pt x="1533652" y="410006"/>
                </a:lnTo>
                <a:lnTo>
                  <a:pt x="1538211" y="414553"/>
                </a:lnTo>
                <a:lnTo>
                  <a:pt x="1553616" y="411924"/>
                </a:lnTo>
                <a:lnTo>
                  <a:pt x="1565605" y="410578"/>
                </a:lnTo>
                <a:lnTo>
                  <a:pt x="1574152" y="410070"/>
                </a:lnTo>
                <a:lnTo>
                  <a:pt x="1579295" y="410006"/>
                </a:lnTo>
                <a:lnTo>
                  <a:pt x="1587779" y="410070"/>
                </a:lnTo>
                <a:lnTo>
                  <a:pt x="1599260" y="410578"/>
                </a:lnTo>
                <a:lnTo>
                  <a:pt x="1613319" y="411924"/>
                </a:lnTo>
                <a:lnTo>
                  <a:pt x="1629498" y="414553"/>
                </a:lnTo>
                <a:lnTo>
                  <a:pt x="1634070" y="410006"/>
                </a:lnTo>
                <a:lnTo>
                  <a:pt x="1634070" y="396341"/>
                </a:lnTo>
                <a:close/>
              </a:path>
              <a:path w="2319020" h="424179">
                <a:moveTo>
                  <a:pt x="1771002" y="31889"/>
                </a:moveTo>
                <a:lnTo>
                  <a:pt x="1770138" y="25120"/>
                </a:lnTo>
                <a:lnTo>
                  <a:pt x="1767573" y="18796"/>
                </a:lnTo>
                <a:lnTo>
                  <a:pt x="1763293" y="13309"/>
                </a:lnTo>
                <a:lnTo>
                  <a:pt x="1757311" y="9105"/>
                </a:lnTo>
                <a:lnTo>
                  <a:pt x="1752739" y="4559"/>
                </a:lnTo>
                <a:lnTo>
                  <a:pt x="1743608" y="0"/>
                </a:lnTo>
                <a:lnTo>
                  <a:pt x="1725358" y="0"/>
                </a:lnTo>
                <a:lnTo>
                  <a:pt x="1720786" y="4559"/>
                </a:lnTo>
                <a:lnTo>
                  <a:pt x="1711667" y="9105"/>
                </a:lnTo>
                <a:lnTo>
                  <a:pt x="1707095" y="13665"/>
                </a:lnTo>
                <a:lnTo>
                  <a:pt x="1702536" y="22771"/>
                </a:lnTo>
                <a:lnTo>
                  <a:pt x="1702536" y="40995"/>
                </a:lnTo>
                <a:lnTo>
                  <a:pt x="1707095" y="50114"/>
                </a:lnTo>
                <a:lnTo>
                  <a:pt x="1720786" y="63779"/>
                </a:lnTo>
                <a:lnTo>
                  <a:pt x="1752739" y="63779"/>
                </a:lnTo>
                <a:lnTo>
                  <a:pt x="1757311" y="54660"/>
                </a:lnTo>
                <a:lnTo>
                  <a:pt x="1763293" y="50469"/>
                </a:lnTo>
                <a:lnTo>
                  <a:pt x="1767573" y="44983"/>
                </a:lnTo>
                <a:lnTo>
                  <a:pt x="1770138" y="38646"/>
                </a:lnTo>
                <a:lnTo>
                  <a:pt x="1771002" y="31889"/>
                </a:lnTo>
                <a:close/>
              </a:path>
              <a:path w="2319020" h="424179">
                <a:moveTo>
                  <a:pt x="1812074" y="396341"/>
                </a:moveTo>
                <a:lnTo>
                  <a:pt x="1807514" y="396341"/>
                </a:lnTo>
                <a:lnTo>
                  <a:pt x="1795462" y="395630"/>
                </a:lnTo>
                <a:lnTo>
                  <a:pt x="1786407" y="394055"/>
                </a:lnTo>
                <a:lnTo>
                  <a:pt x="1779917" y="392493"/>
                </a:lnTo>
                <a:lnTo>
                  <a:pt x="1775561" y="391782"/>
                </a:lnTo>
                <a:lnTo>
                  <a:pt x="1771002" y="391782"/>
                </a:lnTo>
                <a:lnTo>
                  <a:pt x="1771002" y="387223"/>
                </a:lnTo>
                <a:lnTo>
                  <a:pt x="1766430" y="387223"/>
                </a:lnTo>
                <a:lnTo>
                  <a:pt x="1766366" y="377545"/>
                </a:lnTo>
                <a:lnTo>
                  <a:pt x="1765858" y="368998"/>
                </a:lnTo>
                <a:lnTo>
                  <a:pt x="1764512" y="357047"/>
                </a:lnTo>
                <a:lnTo>
                  <a:pt x="1761871" y="341668"/>
                </a:lnTo>
                <a:lnTo>
                  <a:pt x="1761947" y="203288"/>
                </a:lnTo>
                <a:lnTo>
                  <a:pt x="1762442" y="177673"/>
                </a:lnTo>
                <a:lnTo>
                  <a:pt x="1763801" y="155460"/>
                </a:lnTo>
                <a:lnTo>
                  <a:pt x="1766430" y="136664"/>
                </a:lnTo>
                <a:lnTo>
                  <a:pt x="1761871" y="132105"/>
                </a:lnTo>
                <a:lnTo>
                  <a:pt x="1740471" y="138874"/>
                </a:lnTo>
                <a:lnTo>
                  <a:pt x="1717370" y="145211"/>
                </a:lnTo>
                <a:lnTo>
                  <a:pt x="1692554" y="150685"/>
                </a:lnTo>
                <a:lnTo>
                  <a:pt x="1666011" y="154889"/>
                </a:lnTo>
                <a:lnTo>
                  <a:pt x="1661452" y="154889"/>
                </a:lnTo>
                <a:lnTo>
                  <a:pt x="1661452" y="168554"/>
                </a:lnTo>
                <a:lnTo>
                  <a:pt x="1697964" y="168554"/>
                </a:lnTo>
                <a:lnTo>
                  <a:pt x="1702536" y="173113"/>
                </a:lnTo>
                <a:lnTo>
                  <a:pt x="1707095" y="173113"/>
                </a:lnTo>
                <a:lnTo>
                  <a:pt x="1711667" y="177673"/>
                </a:lnTo>
                <a:lnTo>
                  <a:pt x="1711667" y="382663"/>
                </a:lnTo>
                <a:lnTo>
                  <a:pt x="1707095" y="382663"/>
                </a:lnTo>
                <a:lnTo>
                  <a:pt x="1707095" y="387223"/>
                </a:lnTo>
                <a:lnTo>
                  <a:pt x="1702536" y="391782"/>
                </a:lnTo>
                <a:lnTo>
                  <a:pt x="1697964" y="391782"/>
                </a:lnTo>
                <a:lnTo>
                  <a:pt x="1695538" y="392493"/>
                </a:lnTo>
                <a:lnTo>
                  <a:pt x="1688846" y="394055"/>
                </a:lnTo>
                <a:lnTo>
                  <a:pt x="1678711" y="395630"/>
                </a:lnTo>
                <a:lnTo>
                  <a:pt x="1666011" y="396341"/>
                </a:lnTo>
                <a:lnTo>
                  <a:pt x="1666011" y="414553"/>
                </a:lnTo>
                <a:lnTo>
                  <a:pt x="1685772" y="411924"/>
                </a:lnTo>
                <a:lnTo>
                  <a:pt x="1704238" y="410578"/>
                </a:lnTo>
                <a:lnTo>
                  <a:pt x="1721866" y="410070"/>
                </a:lnTo>
                <a:lnTo>
                  <a:pt x="1739049" y="410006"/>
                </a:lnTo>
                <a:lnTo>
                  <a:pt x="1756168" y="410070"/>
                </a:lnTo>
                <a:lnTo>
                  <a:pt x="1773275" y="410578"/>
                </a:lnTo>
                <a:lnTo>
                  <a:pt x="1790395" y="411924"/>
                </a:lnTo>
                <a:lnTo>
                  <a:pt x="1807514" y="414553"/>
                </a:lnTo>
                <a:lnTo>
                  <a:pt x="1812074" y="410006"/>
                </a:lnTo>
                <a:lnTo>
                  <a:pt x="1812074" y="396341"/>
                </a:lnTo>
                <a:close/>
              </a:path>
              <a:path w="2319020" h="424179">
                <a:moveTo>
                  <a:pt x="2017483" y="150329"/>
                </a:moveTo>
                <a:lnTo>
                  <a:pt x="1935314" y="150329"/>
                </a:lnTo>
                <a:lnTo>
                  <a:pt x="1938032" y="110261"/>
                </a:lnTo>
                <a:lnTo>
                  <a:pt x="1939886" y="79146"/>
                </a:lnTo>
                <a:lnTo>
                  <a:pt x="1941741" y="57442"/>
                </a:lnTo>
                <a:lnTo>
                  <a:pt x="1944446" y="45554"/>
                </a:lnTo>
                <a:lnTo>
                  <a:pt x="1935314" y="36449"/>
                </a:lnTo>
                <a:lnTo>
                  <a:pt x="1924900" y="43205"/>
                </a:lnTo>
                <a:lnTo>
                  <a:pt x="1913636" y="49542"/>
                </a:lnTo>
                <a:lnTo>
                  <a:pt x="1900656" y="55016"/>
                </a:lnTo>
                <a:lnTo>
                  <a:pt x="1885111" y="59220"/>
                </a:lnTo>
                <a:lnTo>
                  <a:pt x="1887753" y="70256"/>
                </a:lnTo>
                <a:lnTo>
                  <a:pt x="1889099" y="89408"/>
                </a:lnTo>
                <a:lnTo>
                  <a:pt x="1889607" y="116243"/>
                </a:lnTo>
                <a:lnTo>
                  <a:pt x="1889671" y="150329"/>
                </a:lnTo>
                <a:lnTo>
                  <a:pt x="1879333" y="154457"/>
                </a:lnTo>
                <a:lnTo>
                  <a:pt x="1868563" y="159448"/>
                </a:lnTo>
                <a:lnTo>
                  <a:pt x="1856943" y="164426"/>
                </a:lnTo>
                <a:lnTo>
                  <a:pt x="1844027" y="168554"/>
                </a:lnTo>
                <a:lnTo>
                  <a:pt x="1839468" y="173113"/>
                </a:lnTo>
                <a:lnTo>
                  <a:pt x="1839468" y="182219"/>
                </a:lnTo>
                <a:lnTo>
                  <a:pt x="1885111" y="182219"/>
                </a:lnTo>
                <a:lnTo>
                  <a:pt x="1885111" y="355333"/>
                </a:lnTo>
                <a:lnTo>
                  <a:pt x="1889315" y="382600"/>
                </a:lnTo>
                <a:lnTo>
                  <a:pt x="1901659" y="402602"/>
                </a:lnTo>
                <a:lnTo>
                  <a:pt x="1921700" y="414909"/>
                </a:lnTo>
                <a:lnTo>
                  <a:pt x="1949018" y="419112"/>
                </a:lnTo>
                <a:lnTo>
                  <a:pt x="1958492" y="418325"/>
                </a:lnTo>
                <a:lnTo>
                  <a:pt x="1966696" y="416267"/>
                </a:lnTo>
                <a:lnTo>
                  <a:pt x="1974049" y="413346"/>
                </a:lnTo>
                <a:lnTo>
                  <a:pt x="1980958" y="410006"/>
                </a:lnTo>
                <a:lnTo>
                  <a:pt x="1993734" y="398043"/>
                </a:lnTo>
                <a:lnTo>
                  <a:pt x="2004352" y="389509"/>
                </a:lnTo>
                <a:lnTo>
                  <a:pt x="2012416" y="384378"/>
                </a:lnTo>
                <a:lnTo>
                  <a:pt x="2017483" y="382663"/>
                </a:lnTo>
                <a:lnTo>
                  <a:pt x="2008352" y="368998"/>
                </a:lnTo>
                <a:lnTo>
                  <a:pt x="2000719" y="374980"/>
                </a:lnTo>
                <a:lnTo>
                  <a:pt x="1991804" y="379247"/>
                </a:lnTo>
                <a:lnTo>
                  <a:pt x="1982038" y="381812"/>
                </a:lnTo>
                <a:lnTo>
                  <a:pt x="1971840" y="382663"/>
                </a:lnTo>
                <a:lnTo>
                  <a:pt x="1962708" y="382663"/>
                </a:lnTo>
                <a:lnTo>
                  <a:pt x="1953577" y="378117"/>
                </a:lnTo>
                <a:lnTo>
                  <a:pt x="1949018" y="373557"/>
                </a:lnTo>
                <a:lnTo>
                  <a:pt x="1939886" y="368998"/>
                </a:lnTo>
                <a:lnTo>
                  <a:pt x="1935314" y="359892"/>
                </a:lnTo>
                <a:lnTo>
                  <a:pt x="1935314" y="177673"/>
                </a:lnTo>
                <a:lnTo>
                  <a:pt x="2012911" y="177673"/>
                </a:lnTo>
                <a:lnTo>
                  <a:pt x="2017483" y="150329"/>
                </a:lnTo>
                <a:close/>
              </a:path>
              <a:path w="2319020" h="424179">
                <a:moveTo>
                  <a:pt x="2318728" y="209550"/>
                </a:moveTo>
                <a:lnTo>
                  <a:pt x="2035733" y="72885"/>
                </a:lnTo>
                <a:lnTo>
                  <a:pt x="2035733" y="109334"/>
                </a:lnTo>
                <a:lnTo>
                  <a:pt x="2273084" y="223227"/>
                </a:lnTo>
                <a:lnTo>
                  <a:pt x="2035733" y="341668"/>
                </a:lnTo>
                <a:lnTo>
                  <a:pt x="2035733" y="378117"/>
                </a:lnTo>
                <a:lnTo>
                  <a:pt x="2318728" y="241439"/>
                </a:lnTo>
                <a:lnTo>
                  <a:pt x="2318728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3982" y="1027709"/>
            <a:ext cx="583565" cy="330835"/>
            <a:chOff x="3013982" y="1027709"/>
            <a:chExt cx="583565" cy="330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3982" y="1027709"/>
              <a:ext cx="188243" cy="2401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8738" y="1101795"/>
              <a:ext cx="167032" cy="1693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19633" y="1101795"/>
              <a:ext cx="177800" cy="257175"/>
            </a:xfrm>
            <a:custGeom>
              <a:avLst/>
              <a:gdLst/>
              <a:ahLst/>
              <a:cxnLst/>
              <a:rect l="l" t="t" r="r" b="b"/>
              <a:pathLst>
                <a:path w="177800" h="257175">
                  <a:moveTo>
                    <a:pt x="76888" y="256658"/>
                  </a:moveTo>
                  <a:lnTo>
                    <a:pt x="50333" y="254384"/>
                  </a:lnTo>
                  <a:lnTo>
                    <a:pt x="25518" y="246405"/>
                  </a:lnTo>
                  <a:lnTo>
                    <a:pt x="7166" y="230984"/>
                  </a:lnTo>
                  <a:lnTo>
                    <a:pt x="0" y="206385"/>
                  </a:lnTo>
                  <a:lnTo>
                    <a:pt x="0" y="198447"/>
                  </a:lnTo>
                  <a:lnTo>
                    <a:pt x="2651" y="190509"/>
                  </a:lnTo>
                  <a:lnTo>
                    <a:pt x="7953" y="185217"/>
                  </a:lnTo>
                  <a:lnTo>
                    <a:pt x="37118" y="169341"/>
                  </a:lnTo>
                  <a:lnTo>
                    <a:pt x="27797" y="166406"/>
                  </a:lnTo>
                  <a:lnTo>
                    <a:pt x="20216" y="161734"/>
                  </a:lnTo>
                  <a:lnTo>
                    <a:pt x="15120" y="155574"/>
                  </a:lnTo>
                  <a:lnTo>
                    <a:pt x="13256" y="148174"/>
                  </a:lnTo>
                  <a:lnTo>
                    <a:pt x="13256" y="132298"/>
                  </a:lnTo>
                  <a:lnTo>
                    <a:pt x="18559" y="129652"/>
                  </a:lnTo>
                  <a:lnTo>
                    <a:pt x="45072" y="111130"/>
                  </a:lnTo>
                  <a:lnTo>
                    <a:pt x="29205" y="103316"/>
                  </a:lnTo>
                  <a:lnTo>
                    <a:pt x="17564" y="92278"/>
                  </a:lnTo>
                  <a:lnTo>
                    <a:pt x="10398" y="78758"/>
                  </a:lnTo>
                  <a:lnTo>
                    <a:pt x="7953" y="63503"/>
                  </a:lnTo>
                  <a:lnTo>
                    <a:pt x="9403" y="48619"/>
                  </a:lnTo>
                  <a:lnTo>
                    <a:pt x="29164" y="15875"/>
                  </a:lnTo>
                  <a:lnTo>
                    <a:pt x="68312" y="620"/>
                  </a:lnTo>
                  <a:lnTo>
                    <a:pt x="82190" y="0"/>
                  </a:lnTo>
                  <a:lnTo>
                    <a:pt x="96441" y="950"/>
                  </a:lnTo>
                  <a:lnTo>
                    <a:pt x="110692" y="3638"/>
                  </a:lnTo>
                  <a:lnTo>
                    <a:pt x="123948" y="7813"/>
                  </a:lnTo>
                  <a:lnTo>
                    <a:pt x="135216" y="13229"/>
                  </a:lnTo>
                  <a:lnTo>
                    <a:pt x="145200" y="14346"/>
                  </a:lnTo>
                  <a:lnTo>
                    <a:pt x="177498" y="14346"/>
                  </a:lnTo>
                  <a:lnTo>
                    <a:pt x="177306" y="15875"/>
                  </a:lnTo>
                  <a:lnTo>
                    <a:pt x="76888" y="15875"/>
                  </a:lnTo>
                  <a:lnTo>
                    <a:pt x="63797" y="19472"/>
                  </a:lnTo>
                  <a:lnTo>
                    <a:pt x="55677" y="28774"/>
                  </a:lnTo>
                  <a:lnTo>
                    <a:pt x="51534" y="41549"/>
                  </a:lnTo>
                  <a:lnTo>
                    <a:pt x="50374" y="55565"/>
                  </a:lnTo>
                  <a:lnTo>
                    <a:pt x="51576" y="69994"/>
                  </a:lnTo>
                  <a:lnTo>
                    <a:pt x="56008" y="83678"/>
                  </a:lnTo>
                  <a:lnTo>
                    <a:pt x="64915" y="93890"/>
                  </a:lnTo>
                  <a:lnTo>
                    <a:pt x="79539" y="97900"/>
                  </a:lnTo>
                  <a:lnTo>
                    <a:pt x="127241" y="97900"/>
                  </a:lnTo>
                  <a:lnTo>
                    <a:pt x="126600" y="98562"/>
                  </a:lnTo>
                  <a:lnTo>
                    <a:pt x="101909" y="109890"/>
                  </a:lnTo>
                  <a:lnTo>
                    <a:pt x="74236" y="113776"/>
                  </a:lnTo>
                  <a:lnTo>
                    <a:pt x="60980" y="113776"/>
                  </a:lnTo>
                  <a:lnTo>
                    <a:pt x="53026" y="116422"/>
                  </a:lnTo>
                  <a:lnTo>
                    <a:pt x="50374" y="119068"/>
                  </a:lnTo>
                  <a:lnTo>
                    <a:pt x="50374" y="132298"/>
                  </a:lnTo>
                  <a:lnTo>
                    <a:pt x="55677" y="137590"/>
                  </a:lnTo>
                  <a:lnTo>
                    <a:pt x="147753" y="137590"/>
                  </a:lnTo>
                  <a:lnTo>
                    <a:pt x="149674" y="137838"/>
                  </a:lnTo>
                  <a:lnTo>
                    <a:pt x="165375" y="146189"/>
                  </a:lnTo>
                  <a:lnTo>
                    <a:pt x="174613" y="159502"/>
                  </a:lnTo>
                  <a:lnTo>
                    <a:pt x="176287" y="169341"/>
                  </a:lnTo>
                  <a:lnTo>
                    <a:pt x="98098" y="169341"/>
                  </a:lnTo>
                  <a:lnTo>
                    <a:pt x="86954" y="169383"/>
                  </a:lnTo>
                  <a:lnTo>
                    <a:pt x="45238" y="175832"/>
                  </a:lnTo>
                  <a:lnTo>
                    <a:pt x="31815" y="203739"/>
                  </a:lnTo>
                  <a:lnTo>
                    <a:pt x="36745" y="221393"/>
                  </a:lnTo>
                  <a:lnTo>
                    <a:pt x="49380" y="231852"/>
                  </a:lnTo>
                  <a:lnTo>
                    <a:pt x="66489" y="236855"/>
                  </a:lnTo>
                  <a:lnTo>
                    <a:pt x="84841" y="238137"/>
                  </a:lnTo>
                  <a:lnTo>
                    <a:pt x="145405" y="238137"/>
                  </a:lnTo>
                  <a:lnTo>
                    <a:pt x="113882" y="252069"/>
                  </a:lnTo>
                  <a:lnTo>
                    <a:pt x="76888" y="256658"/>
                  </a:lnTo>
                  <a:close/>
                </a:path>
                <a:path w="177800" h="257175">
                  <a:moveTo>
                    <a:pt x="177498" y="14346"/>
                  </a:moveTo>
                  <a:lnTo>
                    <a:pt x="145200" y="14346"/>
                  </a:lnTo>
                  <a:lnTo>
                    <a:pt x="155433" y="14222"/>
                  </a:lnTo>
                  <a:lnTo>
                    <a:pt x="166162" y="13601"/>
                  </a:lnTo>
                  <a:lnTo>
                    <a:pt x="177637" y="13229"/>
                  </a:lnTo>
                  <a:lnTo>
                    <a:pt x="177498" y="14346"/>
                  </a:lnTo>
                  <a:close/>
                </a:path>
                <a:path w="177800" h="257175">
                  <a:moveTo>
                    <a:pt x="127241" y="97900"/>
                  </a:moveTo>
                  <a:lnTo>
                    <a:pt x="79539" y="97900"/>
                  </a:lnTo>
                  <a:lnTo>
                    <a:pt x="92630" y="94717"/>
                  </a:lnTo>
                  <a:lnTo>
                    <a:pt x="100749" y="86324"/>
                  </a:lnTo>
                  <a:lnTo>
                    <a:pt x="104892" y="74459"/>
                  </a:lnTo>
                  <a:lnTo>
                    <a:pt x="106052" y="60857"/>
                  </a:lnTo>
                  <a:lnTo>
                    <a:pt x="105223" y="44898"/>
                  </a:lnTo>
                  <a:lnTo>
                    <a:pt x="101412" y="30428"/>
                  </a:lnTo>
                  <a:lnTo>
                    <a:pt x="92630" y="19927"/>
                  </a:lnTo>
                  <a:lnTo>
                    <a:pt x="76888" y="15875"/>
                  </a:lnTo>
                  <a:lnTo>
                    <a:pt x="177306" y="15875"/>
                  </a:lnTo>
                  <a:lnTo>
                    <a:pt x="174986" y="34397"/>
                  </a:lnTo>
                  <a:lnTo>
                    <a:pt x="148473" y="34397"/>
                  </a:lnTo>
                  <a:lnTo>
                    <a:pt x="151124" y="42335"/>
                  </a:lnTo>
                  <a:lnTo>
                    <a:pt x="151124" y="55565"/>
                  </a:lnTo>
                  <a:lnTo>
                    <a:pt x="144330" y="80288"/>
                  </a:lnTo>
                  <a:lnTo>
                    <a:pt x="127241" y="97900"/>
                  </a:lnTo>
                  <a:close/>
                </a:path>
                <a:path w="177800" h="257175">
                  <a:moveTo>
                    <a:pt x="147753" y="137590"/>
                  </a:moveTo>
                  <a:lnTo>
                    <a:pt x="66282" y="137590"/>
                  </a:lnTo>
                  <a:lnTo>
                    <a:pt x="83640" y="137176"/>
                  </a:lnTo>
                  <a:lnTo>
                    <a:pt x="114379" y="135357"/>
                  </a:lnTo>
                  <a:lnTo>
                    <a:pt x="127262" y="134944"/>
                  </a:lnTo>
                  <a:lnTo>
                    <a:pt x="147753" y="137590"/>
                  </a:lnTo>
                  <a:close/>
                </a:path>
                <a:path w="177800" h="257175">
                  <a:moveTo>
                    <a:pt x="145405" y="238137"/>
                  </a:moveTo>
                  <a:lnTo>
                    <a:pt x="84841" y="238137"/>
                  </a:lnTo>
                  <a:lnTo>
                    <a:pt x="103194" y="235656"/>
                  </a:lnTo>
                  <a:lnTo>
                    <a:pt x="120303" y="228214"/>
                  </a:lnTo>
                  <a:lnTo>
                    <a:pt x="132938" y="215811"/>
                  </a:lnTo>
                  <a:lnTo>
                    <a:pt x="137868" y="198447"/>
                  </a:lnTo>
                  <a:lnTo>
                    <a:pt x="135755" y="183109"/>
                  </a:lnTo>
                  <a:lnTo>
                    <a:pt x="128920" y="174964"/>
                  </a:lnTo>
                  <a:lnTo>
                    <a:pt x="116616" y="171285"/>
                  </a:lnTo>
                  <a:lnTo>
                    <a:pt x="98098" y="169341"/>
                  </a:lnTo>
                  <a:lnTo>
                    <a:pt x="176287" y="169341"/>
                  </a:lnTo>
                  <a:lnTo>
                    <a:pt x="177637" y="177279"/>
                  </a:lnTo>
                  <a:lnTo>
                    <a:pt x="168979" y="213124"/>
                  </a:lnTo>
                  <a:lnTo>
                    <a:pt x="146153" y="237806"/>
                  </a:lnTo>
                  <a:lnTo>
                    <a:pt x="145405" y="238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17918" y="1014474"/>
            <a:ext cx="1456055" cy="257175"/>
            <a:chOff x="6017918" y="1014474"/>
            <a:chExt cx="1456055" cy="257175"/>
          </a:xfrm>
        </p:grpSpPr>
        <p:sp>
          <p:nvSpPr>
            <p:cNvPr id="7" name="object 7"/>
            <p:cNvSpPr/>
            <p:nvPr/>
          </p:nvSpPr>
          <p:spPr>
            <a:xfrm>
              <a:off x="6017918" y="1027707"/>
              <a:ext cx="262890" cy="238760"/>
            </a:xfrm>
            <a:custGeom>
              <a:avLst/>
              <a:gdLst/>
              <a:ahLst/>
              <a:cxnLst/>
              <a:rect l="l" t="t" r="r" b="b"/>
              <a:pathLst>
                <a:path w="262889" h="238759">
                  <a:moveTo>
                    <a:pt x="116657" y="238137"/>
                  </a:moveTo>
                  <a:lnTo>
                    <a:pt x="10605" y="238137"/>
                  </a:lnTo>
                  <a:lnTo>
                    <a:pt x="10605" y="230199"/>
                  </a:lnTo>
                  <a:lnTo>
                    <a:pt x="26513" y="222261"/>
                  </a:lnTo>
                  <a:lnTo>
                    <a:pt x="29164" y="216969"/>
                  </a:lnTo>
                  <a:lnTo>
                    <a:pt x="29123" y="38283"/>
                  </a:lnTo>
                  <a:lnTo>
                    <a:pt x="23861" y="15875"/>
                  </a:lnTo>
                  <a:lnTo>
                    <a:pt x="21210" y="15875"/>
                  </a:lnTo>
                  <a:lnTo>
                    <a:pt x="13256" y="13229"/>
                  </a:lnTo>
                  <a:lnTo>
                    <a:pt x="0" y="13229"/>
                  </a:lnTo>
                  <a:lnTo>
                    <a:pt x="0" y="0"/>
                  </a:lnTo>
                  <a:lnTo>
                    <a:pt x="143170" y="0"/>
                  </a:lnTo>
                  <a:lnTo>
                    <a:pt x="194250" y="6160"/>
                  </a:lnTo>
                  <a:lnTo>
                    <a:pt x="218200" y="18521"/>
                  </a:lnTo>
                  <a:lnTo>
                    <a:pt x="76888" y="18521"/>
                  </a:lnTo>
                  <a:lnTo>
                    <a:pt x="76888" y="216969"/>
                  </a:lnTo>
                  <a:lnTo>
                    <a:pt x="84841" y="218499"/>
                  </a:lnTo>
                  <a:lnTo>
                    <a:pt x="92795" y="219284"/>
                  </a:lnTo>
                  <a:lnTo>
                    <a:pt x="100749" y="219573"/>
                  </a:lnTo>
                  <a:lnTo>
                    <a:pt x="196057" y="219615"/>
                  </a:lnTo>
                  <a:lnTo>
                    <a:pt x="160330" y="233797"/>
                  </a:lnTo>
                  <a:lnTo>
                    <a:pt x="116657" y="238137"/>
                  </a:lnTo>
                  <a:close/>
                </a:path>
                <a:path w="262889" h="238759">
                  <a:moveTo>
                    <a:pt x="196057" y="219615"/>
                  </a:moveTo>
                  <a:lnTo>
                    <a:pt x="108703" y="219615"/>
                  </a:lnTo>
                  <a:lnTo>
                    <a:pt x="153527" y="213165"/>
                  </a:lnTo>
                  <a:lnTo>
                    <a:pt x="184928" y="193817"/>
                  </a:lnTo>
                  <a:lnTo>
                    <a:pt x="203405" y="161569"/>
                  </a:lnTo>
                  <a:lnTo>
                    <a:pt x="209453" y="116422"/>
                  </a:lnTo>
                  <a:lnTo>
                    <a:pt x="203653" y="72102"/>
                  </a:lnTo>
                  <a:lnTo>
                    <a:pt x="184928" y="41673"/>
                  </a:lnTo>
                  <a:lnTo>
                    <a:pt x="151290" y="24144"/>
                  </a:lnTo>
                  <a:lnTo>
                    <a:pt x="100749" y="18521"/>
                  </a:lnTo>
                  <a:lnTo>
                    <a:pt x="218200" y="18521"/>
                  </a:lnTo>
                  <a:lnTo>
                    <a:pt x="231658" y="25467"/>
                  </a:lnTo>
                  <a:lnTo>
                    <a:pt x="254650" y="59162"/>
                  </a:lnTo>
                  <a:lnTo>
                    <a:pt x="262479" y="108484"/>
                  </a:lnTo>
                  <a:lnTo>
                    <a:pt x="254441" y="154736"/>
                  </a:lnTo>
                  <a:lnTo>
                    <a:pt x="232530" y="191462"/>
                  </a:lnTo>
                  <a:lnTo>
                    <a:pt x="200057" y="218027"/>
                  </a:lnTo>
                  <a:lnTo>
                    <a:pt x="196057" y="219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213" y="1046227"/>
              <a:ext cx="445420" cy="2249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68239" y="1014474"/>
              <a:ext cx="193675" cy="257175"/>
            </a:xfrm>
            <a:custGeom>
              <a:avLst/>
              <a:gdLst/>
              <a:ahLst/>
              <a:cxnLst/>
              <a:rect l="l" t="t" r="r" b="b"/>
              <a:pathLst>
                <a:path w="193675" h="257175">
                  <a:moveTo>
                    <a:pt x="34467" y="256658"/>
                  </a:moveTo>
                  <a:lnTo>
                    <a:pt x="26513" y="254012"/>
                  </a:lnTo>
                  <a:lnTo>
                    <a:pt x="28045" y="238963"/>
                  </a:lnTo>
                  <a:lnTo>
                    <a:pt x="28833" y="222922"/>
                  </a:lnTo>
                  <a:lnTo>
                    <a:pt x="29064" y="210933"/>
                  </a:lnTo>
                  <a:lnTo>
                    <a:pt x="29164" y="52919"/>
                  </a:lnTo>
                  <a:lnTo>
                    <a:pt x="28998" y="40268"/>
                  </a:lnTo>
                  <a:lnTo>
                    <a:pt x="27838" y="33074"/>
                  </a:lnTo>
                  <a:lnTo>
                    <a:pt x="24690" y="29849"/>
                  </a:lnTo>
                  <a:lnTo>
                    <a:pt x="18559" y="29105"/>
                  </a:lnTo>
                  <a:lnTo>
                    <a:pt x="0" y="26459"/>
                  </a:lnTo>
                  <a:lnTo>
                    <a:pt x="0" y="15875"/>
                  </a:lnTo>
                  <a:lnTo>
                    <a:pt x="12966" y="13891"/>
                  </a:lnTo>
                  <a:lnTo>
                    <a:pt x="24193" y="11906"/>
                  </a:lnTo>
                  <a:lnTo>
                    <a:pt x="33928" y="9922"/>
                  </a:lnTo>
                  <a:lnTo>
                    <a:pt x="42420" y="7937"/>
                  </a:lnTo>
                  <a:lnTo>
                    <a:pt x="68934" y="0"/>
                  </a:lnTo>
                  <a:lnTo>
                    <a:pt x="71585" y="2645"/>
                  </a:lnTo>
                  <a:lnTo>
                    <a:pt x="71585" y="116422"/>
                  </a:lnTo>
                  <a:lnTo>
                    <a:pt x="183022" y="116422"/>
                  </a:lnTo>
                  <a:lnTo>
                    <a:pt x="184757" y="119068"/>
                  </a:lnTo>
                  <a:lnTo>
                    <a:pt x="103401" y="119068"/>
                  </a:lnTo>
                  <a:lnTo>
                    <a:pt x="94701" y="120060"/>
                  </a:lnTo>
                  <a:lnTo>
                    <a:pt x="85504" y="123037"/>
                  </a:lnTo>
                  <a:lnTo>
                    <a:pt x="77302" y="127998"/>
                  </a:lnTo>
                  <a:lnTo>
                    <a:pt x="71585" y="134944"/>
                  </a:lnTo>
                  <a:lnTo>
                    <a:pt x="71585" y="214323"/>
                  </a:lnTo>
                  <a:lnTo>
                    <a:pt x="78462" y="222798"/>
                  </a:lnTo>
                  <a:lnTo>
                    <a:pt x="86830" y="228545"/>
                  </a:lnTo>
                  <a:lnTo>
                    <a:pt x="96192" y="231811"/>
                  </a:lnTo>
                  <a:lnTo>
                    <a:pt x="106052" y="232845"/>
                  </a:lnTo>
                  <a:lnTo>
                    <a:pt x="147332" y="232845"/>
                  </a:lnTo>
                  <a:lnTo>
                    <a:pt x="143170" y="235491"/>
                  </a:lnTo>
                  <a:lnTo>
                    <a:pt x="132731" y="243263"/>
                  </a:lnTo>
                  <a:lnTo>
                    <a:pt x="132452" y="243428"/>
                  </a:lnTo>
                  <a:lnTo>
                    <a:pt x="47723" y="243428"/>
                  </a:lnTo>
                  <a:lnTo>
                    <a:pt x="34467" y="256658"/>
                  </a:lnTo>
                  <a:close/>
                </a:path>
                <a:path w="193675" h="257175">
                  <a:moveTo>
                    <a:pt x="183022" y="116422"/>
                  </a:moveTo>
                  <a:lnTo>
                    <a:pt x="71585" y="116422"/>
                  </a:lnTo>
                  <a:lnTo>
                    <a:pt x="92795" y="100546"/>
                  </a:lnTo>
                  <a:lnTo>
                    <a:pt x="99341" y="95130"/>
                  </a:lnTo>
                  <a:lnTo>
                    <a:pt x="107378" y="90955"/>
                  </a:lnTo>
                  <a:lnTo>
                    <a:pt x="117403" y="88267"/>
                  </a:lnTo>
                  <a:lnTo>
                    <a:pt x="129914" y="87316"/>
                  </a:lnTo>
                  <a:lnTo>
                    <a:pt x="155516" y="92030"/>
                  </a:lnTo>
                  <a:lnTo>
                    <a:pt x="175649" y="105177"/>
                  </a:lnTo>
                  <a:lnTo>
                    <a:pt x="183022" y="116422"/>
                  </a:lnTo>
                  <a:close/>
                </a:path>
                <a:path w="193675" h="257175">
                  <a:moveTo>
                    <a:pt x="147332" y="232845"/>
                  </a:moveTo>
                  <a:lnTo>
                    <a:pt x="106052" y="232845"/>
                  </a:lnTo>
                  <a:lnTo>
                    <a:pt x="127221" y="227057"/>
                  </a:lnTo>
                  <a:lnTo>
                    <a:pt x="140188" y="212338"/>
                  </a:lnTo>
                  <a:lnTo>
                    <a:pt x="146692" y="192659"/>
                  </a:lnTo>
                  <a:lnTo>
                    <a:pt x="148473" y="171987"/>
                  </a:lnTo>
                  <a:lnTo>
                    <a:pt x="145905" y="152556"/>
                  </a:lnTo>
                  <a:lnTo>
                    <a:pt x="137868" y="135605"/>
                  </a:lnTo>
                  <a:lnTo>
                    <a:pt x="123865" y="123616"/>
                  </a:lnTo>
                  <a:lnTo>
                    <a:pt x="103401" y="119068"/>
                  </a:lnTo>
                  <a:lnTo>
                    <a:pt x="184757" y="119068"/>
                  </a:lnTo>
                  <a:lnTo>
                    <a:pt x="188823" y="125270"/>
                  </a:lnTo>
                  <a:lnTo>
                    <a:pt x="193545" y="150820"/>
                  </a:lnTo>
                  <a:lnTo>
                    <a:pt x="192592" y="165703"/>
                  </a:lnTo>
                  <a:lnTo>
                    <a:pt x="189900" y="178602"/>
                  </a:lnTo>
                  <a:lnTo>
                    <a:pt x="185716" y="189517"/>
                  </a:lnTo>
                  <a:lnTo>
                    <a:pt x="180289" y="198447"/>
                  </a:lnTo>
                  <a:lnTo>
                    <a:pt x="172998" y="210933"/>
                  </a:lnTo>
                  <a:lnTo>
                    <a:pt x="163718" y="220938"/>
                  </a:lnTo>
                  <a:lnTo>
                    <a:pt x="153444" y="228958"/>
                  </a:lnTo>
                  <a:lnTo>
                    <a:pt x="147332" y="232845"/>
                  </a:lnTo>
                  <a:close/>
                </a:path>
                <a:path w="193675" h="257175">
                  <a:moveTo>
                    <a:pt x="95447" y="256658"/>
                  </a:moveTo>
                  <a:lnTo>
                    <a:pt x="80533" y="255707"/>
                  </a:lnTo>
                  <a:lnTo>
                    <a:pt x="67608" y="253020"/>
                  </a:lnTo>
                  <a:lnTo>
                    <a:pt x="56671" y="248844"/>
                  </a:lnTo>
                  <a:lnTo>
                    <a:pt x="47723" y="243428"/>
                  </a:lnTo>
                  <a:lnTo>
                    <a:pt x="132452" y="243428"/>
                  </a:lnTo>
                  <a:lnTo>
                    <a:pt x="121297" y="250043"/>
                  </a:lnTo>
                  <a:lnTo>
                    <a:pt x="108869" y="254839"/>
                  </a:lnTo>
                  <a:lnTo>
                    <a:pt x="95447" y="256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3692" y="1101790"/>
              <a:ext cx="153684" cy="1693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1238" y="1101789"/>
              <a:ext cx="127262" cy="1693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7666" y="1101788"/>
              <a:ext cx="145822" cy="16934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6707" y="3057157"/>
            <a:ext cx="243920" cy="24872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365240" y="3168287"/>
            <a:ext cx="177800" cy="21590"/>
          </a:xfrm>
          <a:custGeom>
            <a:avLst/>
            <a:gdLst/>
            <a:ahLst/>
            <a:cxnLst/>
            <a:rect l="l" t="t" r="r" b="b"/>
            <a:pathLst>
              <a:path w="177800" h="21589">
                <a:moveTo>
                  <a:pt x="177637" y="21167"/>
                </a:moveTo>
                <a:lnTo>
                  <a:pt x="0" y="21167"/>
                </a:lnTo>
                <a:lnTo>
                  <a:pt x="0" y="0"/>
                </a:lnTo>
                <a:lnTo>
                  <a:pt x="177637" y="0"/>
                </a:lnTo>
                <a:lnTo>
                  <a:pt x="177637" y="21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65240" y="3237082"/>
            <a:ext cx="177800" cy="19050"/>
          </a:xfrm>
          <a:custGeom>
            <a:avLst/>
            <a:gdLst/>
            <a:ahLst/>
            <a:cxnLst/>
            <a:rect l="l" t="t" r="r" b="b"/>
            <a:pathLst>
              <a:path w="177800" h="19050">
                <a:moveTo>
                  <a:pt x="177637" y="18521"/>
                </a:moveTo>
                <a:lnTo>
                  <a:pt x="0" y="18521"/>
                </a:lnTo>
                <a:lnTo>
                  <a:pt x="0" y="0"/>
                </a:lnTo>
                <a:lnTo>
                  <a:pt x="177637" y="0"/>
                </a:lnTo>
                <a:lnTo>
                  <a:pt x="177637" y="18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656884" y="3062446"/>
            <a:ext cx="506730" cy="248920"/>
            <a:chOff x="6656884" y="3062446"/>
            <a:chExt cx="506730" cy="24892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6884" y="3062447"/>
              <a:ext cx="151124" cy="2487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9219" y="3062447"/>
              <a:ext cx="156427" cy="2487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2160" y="3062446"/>
              <a:ext cx="151124" cy="24872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12616" y="3483154"/>
            <a:ext cx="185591" cy="24454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325470" y="3591638"/>
            <a:ext cx="175260" cy="19050"/>
          </a:xfrm>
          <a:custGeom>
            <a:avLst/>
            <a:gdLst/>
            <a:ahLst/>
            <a:cxnLst/>
            <a:rect l="l" t="t" r="r" b="b"/>
            <a:pathLst>
              <a:path w="175260" h="19050">
                <a:moveTo>
                  <a:pt x="174986" y="18521"/>
                </a:moveTo>
                <a:lnTo>
                  <a:pt x="0" y="18521"/>
                </a:lnTo>
                <a:lnTo>
                  <a:pt x="0" y="0"/>
                </a:lnTo>
                <a:lnTo>
                  <a:pt x="174986" y="0"/>
                </a:lnTo>
                <a:lnTo>
                  <a:pt x="174986" y="18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5470" y="3657787"/>
            <a:ext cx="175260" cy="21590"/>
          </a:xfrm>
          <a:custGeom>
            <a:avLst/>
            <a:gdLst/>
            <a:ahLst/>
            <a:cxnLst/>
            <a:rect l="l" t="t" r="r" b="b"/>
            <a:pathLst>
              <a:path w="175260" h="21589">
                <a:moveTo>
                  <a:pt x="174986" y="21167"/>
                </a:moveTo>
                <a:lnTo>
                  <a:pt x="0" y="21167"/>
                </a:lnTo>
                <a:lnTo>
                  <a:pt x="0" y="0"/>
                </a:lnTo>
                <a:lnTo>
                  <a:pt x="174986" y="0"/>
                </a:lnTo>
                <a:lnTo>
                  <a:pt x="174986" y="21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617115" y="3485796"/>
            <a:ext cx="684530" cy="246379"/>
            <a:chOff x="6617115" y="3485796"/>
            <a:chExt cx="684530" cy="246379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17115" y="3485798"/>
              <a:ext cx="156427" cy="2407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7404" y="3485797"/>
              <a:ext cx="326111" cy="2460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0028" y="3485796"/>
              <a:ext cx="151124" cy="246074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6020569" y="5007226"/>
            <a:ext cx="212725" cy="254635"/>
          </a:xfrm>
          <a:custGeom>
            <a:avLst/>
            <a:gdLst/>
            <a:ahLst/>
            <a:cxnLst/>
            <a:rect l="l" t="t" r="r" b="b"/>
            <a:pathLst>
              <a:path w="212725" h="254635">
                <a:moveTo>
                  <a:pt x="103401" y="254012"/>
                </a:moveTo>
                <a:lnTo>
                  <a:pt x="59281" y="247149"/>
                </a:lnTo>
                <a:lnTo>
                  <a:pt x="26844" y="226891"/>
                </a:lnTo>
                <a:lnTo>
                  <a:pt x="6835" y="193734"/>
                </a:lnTo>
                <a:lnTo>
                  <a:pt x="0" y="148174"/>
                </a:lnTo>
                <a:lnTo>
                  <a:pt x="2071" y="118365"/>
                </a:lnTo>
                <a:lnTo>
                  <a:pt x="29081" y="54779"/>
                </a:lnTo>
                <a:lnTo>
                  <a:pt x="60980" y="26459"/>
                </a:lnTo>
                <a:lnTo>
                  <a:pt x="107046" y="5291"/>
                </a:lnTo>
                <a:lnTo>
                  <a:pt x="143170" y="0"/>
                </a:lnTo>
                <a:lnTo>
                  <a:pt x="160652" y="992"/>
                </a:lnTo>
                <a:lnTo>
                  <a:pt x="177637" y="3968"/>
                </a:lnTo>
                <a:lnTo>
                  <a:pt x="194622" y="8930"/>
                </a:lnTo>
                <a:lnTo>
                  <a:pt x="212104" y="15875"/>
                </a:lnTo>
                <a:lnTo>
                  <a:pt x="208583" y="27824"/>
                </a:lnTo>
                <a:lnTo>
                  <a:pt x="205808" y="40020"/>
                </a:lnTo>
                <a:lnTo>
                  <a:pt x="203529" y="52712"/>
                </a:lnTo>
                <a:lnTo>
                  <a:pt x="201499" y="66149"/>
                </a:lnTo>
                <a:lnTo>
                  <a:pt x="193545" y="66149"/>
                </a:lnTo>
                <a:lnTo>
                  <a:pt x="193545" y="37043"/>
                </a:lnTo>
                <a:lnTo>
                  <a:pt x="178714" y="28568"/>
                </a:lnTo>
                <a:lnTo>
                  <a:pt x="162392" y="22821"/>
                </a:lnTo>
                <a:lnTo>
                  <a:pt x="145076" y="19555"/>
                </a:lnTo>
                <a:lnTo>
                  <a:pt x="127262" y="18521"/>
                </a:lnTo>
                <a:lnTo>
                  <a:pt x="82853" y="28981"/>
                </a:lnTo>
                <a:lnTo>
                  <a:pt x="52363" y="56557"/>
                </a:lnTo>
                <a:lnTo>
                  <a:pt x="34798" y="95544"/>
                </a:lnTo>
                <a:lnTo>
                  <a:pt x="29164" y="140236"/>
                </a:lnTo>
                <a:lnTo>
                  <a:pt x="34218" y="178561"/>
                </a:lnTo>
                <a:lnTo>
                  <a:pt x="49712" y="208700"/>
                </a:lnTo>
                <a:lnTo>
                  <a:pt x="76142" y="228421"/>
                </a:lnTo>
                <a:lnTo>
                  <a:pt x="114006" y="235491"/>
                </a:lnTo>
                <a:lnTo>
                  <a:pt x="136128" y="233589"/>
                </a:lnTo>
                <a:lnTo>
                  <a:pt x="155764" y="228214"/>
                </a:lnTo>
                <a:lnTo>
                  <a:pt x="174406" y="219863"/>
                </a:lnTo>
                <a:lnTo>
                  <a:pt x="193545" y="209031"/>
                </a:lnTo>
                <a:lnTo>
                  <a:pt x="196197" y="211677"/>
                </a:lnTo>
                <a:lnTo>
                  <a:pt x="193545" y="224907"/>
                </a:lnTo>
                <a:lnTo>
                  <a:pt x="173122" y="237268"/>
                </a:lnTo>
                <a:lnTo>
                  <a:pt x="151456" y="246405"/>
                </a:lnTo>
                <a:lnTo>
                  <a:pt x="128298" y="252069"/>
                </a:lnTo>
                <a:lnTo>
                  <a:pt x="103401" y="254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46680" y="5118356"/>
            <a:ext cx="175260" cy="21590"/>
          </a:xfrm>
          <a:custGeom>
            <a:avLst/>
            <a:gdLst/>
            <a:ahLst/>
            <a:cxnLst/>
            <a:rect l="l" t="t" r="r" b="b"/>
            <a:pathLst>
              <a:path w="175259" h="21589">
                <a:moveTo>
                  <a:pt x="174986" y="21167"/>
                </a:moveTo>
                <a:lnTo>
                  <a:pt x="0" y="21167"/>
                </a:lnTo>
                <a:lnTo>
                  <a:pt x="0" y="0"/>
                </a:lnTo>
                <a:lnTo>
                  <a:pt x="174986" y="0"/>
                </a:lnTo>
                <a:lnTo>
                  <a:pt x="174986" y="21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6680" y="5187151"/>
            <a:ext cx="175260" cy="19050"/>
          </a:xfrm>
          <a:custGeom>
            <a:avLst/>
            <a:gdLst/>
            <a:ahLst/>
            <a:cxnLst/>
            <a:rect l="l" t="t" r="r" b="b"/>
            <a:pathLst>
              <a:path w="175259" h="19050">
                <a:moveTo>
                  <a:pt x="174986" y="18521"/>
                </a:moveTo>
                <a:lnTo>
                  <a:pt x="0" y="18521"/>
                </a:lnTo>
                <a:lnTo>
                  <a:pt x="0" y="0"/>
                </a:lnTo>
                <a:lnTo>
                  <a:pt x="174986" y="0"/>
                </a:lnTo>
                <a:lnTo>
                  <a:pt x="174986" y="18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640976" y="5012515"/>
            <a:ext cx="504190" cy="248920"/>
            <a:chOff x="6640976" y="5012515"/>
            <a:chExt cx="504190" cy="2489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40976" y="5012517"/>
              <a:ext cx="153776" cy="2487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0949" y="5012515"/>
              <a:ext cx="153776" cy="2487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15963" y="5012516"/>
              <a:ext cx="153776" cy="24872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2319339" y="1490732"/>
            <a:ext cx="517525" cy="318135"/>
            <a:chOff x="2319339" y="1490732"/>
            <a:chExt cx="517525" cy="318135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19339" y="1559528"/>
              <a:ext cx="169683" cy="16934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26141" y="1490732"/>
              <a:ext cx="310203" cy="317515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979515" y="1498665"/>
            <a:ext cx="864869" cy="238760"/>
            <a:chOff x="2979515" y="1498665"/>
            <a:chExt cx="864869" cy="238760"/>
          </a:xfrm>
        </p:grpSpPr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9515" y="1498667"/>
              <a:ext cx="254525" cy="2381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55252" y="1543648"/>
              <a:ext cx="174986" cy="1931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7356" y="1498665"/>
              <a:ext cx="180289" cy="2354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1507" y="1559521"/>
              <a:ext cx="172335" cy="169341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319339" y="1914079"/>
            <a:ext cx="517525" cy="318135"/>
            <a:chOff x="2319339" y="1914079"/>
            <a:chExt cx="517525" cy="318135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19339" y="1982875"/>
              <a:ext cx="169683" cy="16934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26141" y="1914079"/>
              <a:ext cx="310203" cy="31751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165107" y="1908785"/>
            <a:ext cx="339725" cy="302260"/>
            <a:chOff x="3165107" y="1908785"/>
            <a:chExt cx="339725" cy="302260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65107" y="1908785"/>
              <a:ext cx="243920" cy="2487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2890" y="2112524"/>
              <a:ext cx="71585" cy="97900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913233" y="2112525"/>
            <a:ext cx="71585" cy="97900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3713929" y="1914073"/>
            <a:ext cx="761365" cy="296545"/>
            <a:chOff x="3713929" y="1914073"/>
            <a:chExt cx="761365" cy="296545"/>
          </a:xfrm>
        </p:grpSpPr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13929" y="1914075"/>
              <a:ext cx="124611" cy="2434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55948" y="1914074"/>
              <a:ext cx="151124" cy="2487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8310" y="1914075"/>
              <a:ext cx="153776" cy="2487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30934" y="1914073"/>
              <a:ext cx="243920" cy="29634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671052" y="1914070"/>
            <a:ext cx="708025" cy="248920"/>
            <a:chOff x="4671052" y="1914070"/>
            <a:chExt cx="708025" cy="248920"/>
          </a:xfrm>
        </p:grpSpPr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71052" y="1914072"/>
              <a:ext cx="151124" cy="2487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43387" y="1914071"/>
              <a:ext cx="156427" cy="2487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26328" y="1914070"/>
              <a:ext cx="151124" cy="24872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09268" y="1982864"/>
              <a:ext cx="169683" cy="169341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2319339" y="2337423"/>
            <a:ext cx="517525" cy="318135"/>
            <a:chOff x="2319339" y="2337423"/>
            <a:chExt cx="517525" cy="318135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19339" y="2406219"/>
              <a:ext cx="169683" cy="16934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6141" y="2337423"/>
              <a:ext cx="310203" cy="317515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13233" y="2535869"/>
            <a:ext cx="71585" cy="97900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3181015" y="2337420"/>
            <a:ext cx="283845" cy="296545"/>
            <a:chOff x="3181015" y="2337420"/>
            <a:chExt cx="283845" cy="296545"/>
          </a:xfrm>
        </p:grpSpPr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81015" y="2337420"/>
              <a:ext cx="188243" cy="24342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93120" y="2535867"/>
              <a:ext cx="71585" cy="97900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3658251" y="2337417"/>
            <a:ext cx="777240" cy="296545"/>
            <a:chOff x="3658251" y="2337417"/>
            <a:chExt cx="777240" cy="296545"/>
          </a:xfrm>
        </p:grpSpPr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58251" y="2337419"/>
              <a:ext cx="159078" cy="2434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38540" y="2337418"/>
              <a:ext cx="153776" cy="2487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16178" y="2337417"/>
              <a:ext cx="153776" cy="24872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93816" y="2337417"/>
              <a:ext cx="241269" cy="296347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628631" y="2337413"/>
            <a:ext cx="888365" cy="248920"/>
            <a:chOff x="4628631" y="2337413"/>
            <a:chExt cx="888365" cy="248920"/>
          </a:xfrm>
        </p:grpSpPr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28631" y="2337415"/>
              <a:ext cx="159078" cy="24342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11571" y="2337413"/>
              <a:ext cx="326111" cy="24872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64196" y="2337413"/>
              <a:ext cx="151124" cy="2487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47136" y="2406207"/>
              <a:ext cx="169683" cy="169341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2319339" y="3829736"/>
            <a:ext cx="517525" cy="318135"/>
            <a:chOff x="2319339" y="3829736"/>
            <a:chExt cx="517525" cy="318135"/>
          </a:xfrm>
        </p:grpSpPr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19339" y="3898531"/>
              <a:ext cx="169683" cy="16934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26141" y="3829736"/>
              <a:ext cx="310203" cy="317515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2979515" y="3885298"/>
            <a:ext cx="631190" cy="193675"/>
            <a:chOff x="2979515" y="3885298"/>
            <a:chExt cx="631190" cy="193675"/>
          </a:xfrm>
        </p:grpSpPr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79515" y="3885299"/>
              <a:ext cx="156427" cy="19315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57153" y="3885298"/>
              <a:ext cx="169683" cy="19315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63955" y="3885298"/>
              <a:ext cx="246571" cy="187863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658251" y="3885297"/>
            <a:ext cx="246571" cy="187863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3952547" y="3821793"/>
            <a:ext cx="342265" cy="254635"/>
            <a:chOff x="3952547" y="3821793"/>
            <a:chExt cx="342265" cy="254635"/>
          </a:xfrm>
        </p:grpSpPr>
        <p:sp>
          <p:nvSpPr>
            <p:cNvPr id="85" name="object 85"/>
            <p:cNvSpPr/>
            <p:nvPr/>
          </p:nvSpPr>
          <p:spPr>
            <a:xfrm>
              <a:off x="3952545" y="3821798"/>
              <a:ext cx="32384" cy="251460"/>
            </a:xfrm>
            <a:custGeom>
              <a:avLst/>
              <a:gdLst/>
              <a:ahLst/>
              <a:cxnLst/>
              <a:rect l="l" t="t" r="r" b="b"/>
              <a:pathLst>
                <a:path w="32385" h="251460">
                  <a:moveTo>
                    <a:pt x="31813" y="68795"/>
                  </a:moveTo>
                  <a:lnTo>
                    <a:pt x="0" y="68795"/>
                  </a:lnTo>
                  <a:lnTo>
                    <a:pt x="0" y="251371"/>
                  </a:lnTo>
                  <a:lnTo>
                    <a:pt x="31813" y="251371"/>
                  </a:lnTo>
                  <a:lnTo>
                    <a:pt x="31813" y="68795"/>
                  </a:lnTo>
                  <a:close/>
                </a:path>
                <a:path w="32385" h="251460">
                  <a:moveTo>
                    <a:pt x="31813" y="0"/>
                  </a:moveTo>
                  <a:lnTo>
                    <a:pt x="0" y="0"/>
                  </a:lnTo>
                  <a:lnTo>
                    <a:pt x="0" y="34404"/>
                  </a:lnTo>
                  <a:lnTo>
                    <a:pt x="31813" y="34404"/>
                  </a:lnTo>
                  <a:lnTo>
                    <a:pt x="3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13527" y="3837668"/>
              <a:ext cx="84841" cy="23813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122231" y="3898524"/>
              <a:ext cx="172335" cy="169341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2319339" y="4253083"/>
            <a:ext cx="504190" cy="312420"/>
            <a:chOff x="2319339" y="4253083"/>
            <a:chExt cx="504190" cy="312420"/>
          </a:xfrm>
        </p:grpSpPr>
        <p:pic>
          <p:nvPicPr>
            <p:cNvPr id="89" name="object 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19339" y="4321878"/>
              <a:ext cx="169683" cy="16934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26141" y="4253083"/>
              <a:ext cx="296946" cy="312223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2979515" y="4261016"/>
            <a:ext cx="864869" cy="238760"/>
            <a:chOff x="2979515" y="4261016"/>
            <a:chExt cx="864869" cy="238760"/>
          </a:xfrm>
        </p:grpSpPr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79515" y="4261018"/>
              <a:ext cx="254525" cy="23813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55252" y="4305999"/>
              <a:ext cx="174986" cy="19315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7356" y="4261016"/>
              <a:ext cx="180289" cy="23549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671507" y="4321872"/>
              <a:ext cx="172335" cy="169341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2319339" y="4676430"/>
            <a:ext cx="504190" cy="312420"/>
            <a:chOff x="2319339" y="4676430"/>
            <a:chExt cx="504190" cy="312420"/>
          </a:xfrm>
        </p:grpSpPr>
        <p:pic>
          <p:nvPicPr>
            <p:cNvPr id="97" name="object 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19339" y="4745226"/>
              <a:ext cx="169683" cy="16934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26141" y="4676430"/>
              <a:ext cx="296946" cy="312223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913233" y="4874876"/>
            <a:ext cx="71585" cy="97900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3188969" y="4671136"/>
            <a:ext cx="294640" cy="302260"/>
            <a:chOff x="3188969" y="4671136"/>
            <a:chExt cx="294640" cy="302260"/>
          </a:xfrm>
        </p:grpSpPr>
        <p:sp>
          <p:nvSpPr>
            <p:cNvPr id="101" name="object 101"/>
            <p:cNvSpPr/>
            <p:nvPr/>
          </p:nvSpPr>
          <p:spPr>
            <a:xfrm>
              <a:off x="3188969" y="4671136"/>
              <a:ext cx="212725" cy="254635"/>
            </a:xfrm>
            <a:custGeom>
              <a:avLst/>
              <a:gdLst/>
              <a:ahLst/>
              <a:cxnLst/>
              <a:rect l="l" t="t" r="r" b="b"/>
              <a:pathLst>
                <a:path w="212725" h="254635">
                  <a:moveTo>
                    <a:pt x="103401" y="254012"/>
                  </a:moveTo>
                  <a:lnTo>
                    <a:pt x="59281" y="246777"/>
                  </a:lnTo>
                  <a:lnTo>
                    <a:pt x="26844" y="225899"/>
                  </a:lnTo>
                  <a:lnTo>
                    <a:pt x="6835" y="192618"/>
                  </a:lnTo>
                  <a:lnTo>
                    <a:pt x="0" y="148174"/>
                  </a:lnTo>
                  <a:lnTo>
                    <a:pt x="2071" y="118365"/>
                  </a:lnTo>
                  <a:lnTo>
                    <a:pt x="29081" y="54779"/>
                  </a:lnTo>
                  <a:lnTo>
                    <a:pt x="60980" y="26459"/>
                  </a:lnTo>
                  <a:lnTo>
                    <a:pt x="107046" y="5291"/>
                  </a:lnTo>
                  <a:lnTo>
                    <a:pt x="143170" y="0"/>
                  </a:lnTo>
                  <a:lnTo>
                    <a:pt x="160652" y="950"/>
                  </a:lnTo>
                  <a:lnTo>
                    <a:pt x="177637" y="3638"/>
                  </a:lnTo>
                  <a:lnTo>
                    <a:pt x="194622" y="7813"/>
                  </a:lnTo>
                  <a:lnTo>
                    <a:pt x="212104" y="13229"/>
                  </a:lnTo>
                  <a:lnTo>
                    <a:pt x="208583" y="26707"/>
                  </a:lnTo>
                  <a:lnTo>
                    <a:pt x="205808" y="39689"/>
                  </a:lnTo>
                  <a:lnTo>
                    <a:pt x="203529" y="52671"/>
                  </a:lnTo>
                  <a:lnTo>
                    <a:pt x="201499" y="66149"/>
                  </a:lnTo>
                  <a:lnTo>
                    <a:pt x="193545" y="66149"/>
                  </a:lnTo>
                  <a:lnTo>
                    <a:pt x="193545" y="37043"/>
                  </a:lnTo>
                  <a:lnTo>
                    <a:pt x="178714" y="28568"/>
                  </a:lnTo>
                  <a:lnTo>
                    <a:pt x="162392" y="22821"/>
                  </a:lnTo>
                  <a:lnTo>
                    <a:pt x="145076" y="19555"/>
                  </a:lnTo>
                  <a:lnTo>
                    <a:pt x="127262" y="18521"/>
                  </a:lnTo>
                  <a:lnTo>
                    <a:pt x="82853" y="28609"/>
                  </a:lnTo>
                  <a:lnTo>
                    <a:pt x="52363" y="55565"/>
                  </a:lnTo>
                  <a:lnTo>
                    <a:pt x="34798" y="94427"/>
                  </a:lnTo>
                  <a:lnTo>
                    <a:pt x="29164" y="140236"/>
                  </a:lnTo>
                  <a:lnTo>
                    <a:pt x="34218" y="178561"/>
                  </a:lnTo>
                  <a:lnTo>
                    <a:pt x="49712" y="208700"/>
                  </a:lnTo>
                  <a:lnTo>
                    <a:pt x="76142" y="228421"/>
                  </a:lnTo>
                  <a:lnTo>
                    <a:pt x="114006" y="235491"/>
                  </a:lnTo>
                  <a:lnTo>
                    <a:pt x="136128" y="233589"/>
                  </a:lnTo>
                  <a:lnTo>
                    <a:pt x="155764" y="228214"/>
                  </a:lnTo>
                  <a:lnTo>
                    <a:pt x="174406" y="219863"/>
                  </a:lnTo>
                  <a:lnTo>
                    <a:pt x="193545" y="209031"/>
                  </a:lnTo>
                  <a:lnTo>
                    <a:pt x="196197" y="211677"/>
                  </a:lnTo>
                  <a:lnTo>
                    <a:pt x="193545" y="222261"/>
                  </a:lnTo>
                  <a:lnTo>
                    <a:pt x="173122" y="236152"/>
                  </a:lnTo>
                  <a:lnTo>
                    <a:pt x="151456" y="246074"/>
                  </a:lnTo>
                  <a:lnTo>
                    <a:pt x="128298" y="252028"/>
                  </a:lnTo>
                  <a:lnTo>
                    <a:pt x="103401" y="254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414330" y="4874874"/>
              <a:ext cx="68934" cy="9790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687416" y="4676425"/>
            <a:ext cx="591820" cy="296545"/>
            <a:chOff x="3687416" y="4676425"/>
            <a:chExt cx="591820" cy="296545"/>
          </a:xfrm>
        </p:grpSpPr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87416" y="4676425"/>
              <a:ext cx="323460" cy="24872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4737" y="4676425"/>
              <a:ext cx="243920" cy="296347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4477506" y="4676421"/>
            <a:ext cx="708025" cy="248920"/>
            <a:chOff x="4477506" y="4676421"/>
            <a:chExt cx="708025" cy="248920"/>
          </a:xfrm>
        </p:grpSpPr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77506" y="4676423"/>
              <a:ext cx="153776" cy="24872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55144" y="4676422"/>
              <a:ext cx="151124" cy="24872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30131" y="4676421"/>
              <a:ext cx="153776" cy="24872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13071" y="4745216"/>
              <a:ext cx="172335" cy="169341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2319339" y="5520483"/>
            <a:ext cx="504190" cy="312420"/>
            <a:chOff x="2319339" y="5520483"/>
            <a:chExt cx="504190" cy="312420"/>
          </a:xfrm>
        </p:grpSpPr>
        <p:pic>
          <p:nvPicPr>
            <p:cNvPr id="112" name="object 11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319339" y="5589279"/>
              <a:ext cx="169683" cy="16934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26141" y="5520483"/>
              <a:ext cx="296946" cy="312223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2979515" y="5573399"/>
            <a:ext cx="631190" cy="193675"/>
            <a:chOff x="2979515" y="5573399"/>
            <a:chExt cx="631190" cy="193675"/>
          </a:xfrm>
        </p:grpSpPr>
        <p:pic>
          <p:nvPicPr>
            <p:cNvPr id="115" name="object 11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79515" y="5573401"/>
              <a:ext cx="156427" cy="19315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57153" y="5573400"/>
              <a:ext cx="169683" cy="19315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363955" y="5573399"/>
              <a:ext cx="246571" cy="187863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658251" y="5573398"/>
            <a:ext cx="246571" cy="187863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3952547" y="5509894"/>
            <a:ext cx="342265" cy="254635"/>
            <a:chOff x="3952547" y="5509894"/>
            <a:chExt cx="342265" cy="254635"/>
          </a:xfrm>
        </p:grpSpPr>
        <p:sp>
          <p:nvSpPr>
            <p:cNvPr id="120" name="object 120"/>
            <p:cNvSpPr/>
            <p:nvPr/>
          </p:nvSpPr>
          <p:spPr>
            <a:xfrm>
              <a:off x="3952545" y="5509894"/>
              <a:ext cx="32384" cy="251460"/>
            </a:xfrm>
            <a:custGeom>
              <a:avLst/>
              <a:gdLst/>
              <a:ahLst/>
              <a:cxnLst/>
              <a:rect l="l" t="t" r="r" b="b"/>
              <a:pathLst>
                <a:path w="32385" h="251460">
                  <a:moveTo>
                    <a:pt x="31813" y="68795"/>
                  </a:moveTo>
                  <a:lnTo>
                    <a:pt x="0" y="68795"/>
                  </a:lnTo>
                  <a:lnTo>
                    <a:pt x="0" y="251371"/>
                  </a:lnTo>
                  <a:lnTo>
                    <a:pt x="31813" y="251371"/>
                  </a:lnTo>
                  <a:lnTo>
                    <a:pt x="31813" y="68795"/>
                  </a:lnTo>
                  <a:close/>
                </a:path>
                <a:path w="32385" h="251460">
                  <a:moveTo>
                    <a:pt x="31813" y="0"/>
                  </a:moveTo>
                  <a:lnTo>
                    <a:pt x="0" y="0"/>
                  </a:lnTo>
                  <a:lnTo>
                    <a:pt x="0" y="37045"/>
                  </a:lnTo>
                  <a:lnTo>
                    <a:pt x="31813" y="37045"/>
                  </a:lnTo>
                  <a:lnTo>
                    <a:pt x="3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13527" y="5528415"/>
              <a:ext cx="84841" cy="23549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122231" y="5589272"/>
              <a:ext cx="172335" cy="1693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03" y="62483"/>
            <a:ext cx="295046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6353" y="168782"/>
            <a:ext cx="24390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Data</a:t>
            </a:r>
            <a:r>
              <a:rPr sz="3200" spc="-85" dirty="0"/>
              <a:t> </a:t>
            </a:r>
            <a:r>
              <a:rPr sz="3200" spc="-10" dirty="0"/>
              <a:t>Access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53352"/>
            <a:ext cx="7890509" cy="33775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Physical</a:t>
            </a:r>
            <a:r>
              <a:rPr sz="20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blocks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those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residing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Buffer</a:t>
            </a:r>
            <a:r>
              <a:rPr sz="20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blocks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residing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temporarily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memory.</a:t>
            </a:r>
            <a:endParaRPr sz="2000">
              <a:latin typeface="Arial MT"/>
              <a:cs typeface="Arial MT"/>
            </a:endParaRPr>
          </a:p>
          <a:p>
            <a:pPr marL="354965" marR="41719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  <a:tab pos="3528060" algn="l"/>
              </a:tabLst>
            </a:pPr>
            <a:r>
              <a:rPr sz="2000" dirty="0">
                <a:latin typeface="Arial MT"/>
                <a:cs typeface="Arial MT"/>
              </a:rPr>
              <a:t>Block </a:t>
            </a:r>
            <a:r>
              <a:rPr sz="2000" spc="-5" dirty="0">
                <a:latin typeface="Arial MT"/>
                <a:cs typeface="Arial MT"/>
              </a:rPr>
              <a:t>movements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	disk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initiated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following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operations: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  <a:tab pos="529463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i="1" dirty="0">
                <a:latin typeface="Arial"/>
                <a:cs typeface="Arial"/>
              </a:rPr>
              <a:t>B</a:t>
            </a:r>
            <a:r>
              <a:rPr sz="2000" dirty="0">
                <a:latin typeface="Arial MT"/>
                <a:cs typeface="Arial MT"/>
              </a:rPr>
              <a:t>)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B	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memory.</a:t>
            </a:r>
            <a:endParaRPr sz="2000">
              <a:latin typeface="Arial MT"/>
              <a:cs typeface="Arial MT"/>
            </a:endParaRPr>
          </a:p>
          <a:p>
            <a:pPr marL="755650" marR="5080" lvl="1" indent="-286385">
              <a:lnSpc>
                <a:spcPct val="100000"/>
              </a:lnSpc>
              <a:spcBef>
                <a:spcPts val="840"/>
              </a:spcBef>
              <a:buClr>
                <a:srgbClr val="FF9933"/>
              </a:buClr>
              <a:buSzPct val="110000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output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i="1" dirty="0">
                <a:latin typeface="Arial"/>
                <a:cs typeface="Arial"/>
              </a:rPr>
              <a:t>B</a:t>
            </a:r>
            <a:r>
              <a:rPr sz="2000" dirty="0">
                <a:latin typeface="Arial MT"/>
                <a:cs typeface="Arial MT"/>
              </a:rPr>
              <a:t>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replaces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appropriate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there.</a:t>
            </a:r>
            <a:endParaRPr sz="2000">
              <a:latin typeface="Arial MT"/>
              <a:cs typeface="Arial MT"/>
            </a:endParaRPr>
          </a:p>
          <a:p>
            <a:pPr marL="354965" marR="97155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We assume, </a:t>
            </a:r>
            <a:r>
              <a:rPr sz="2000" spc="-5" dirty="0">
                <a:latin typeface="Arial MT"/>
                <a:cs typeface="Arial MT"/>
              </a:rPr>
              <a:t>for simplicity, </a:t>
            </a:r>
            <a:r>
              <a:rPr sz="2000" dirty="0">
                <a:latin typeface="Arial MT"/>
                <a:cs typeface="Arial MT"/>
              </a:rPr>
              <a:t>that each </a:t>
            </a:r>
            <a:r>
              <a:rPr sz="2000" spc="-5" dirty="0">
                <a:latin typeface="Arial MT"/>
                <a:cs typeface="Arial MT"/>
              </a:rPr>
              <a:t>data item fits in,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stored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inside,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single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4371" y="1223688"/>
            <a:ext cx="387350" cy="238125"/>
            <a:chOff x="894371" y="1223688"/>
            <a:chExt cx="387350" cy="238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371" y="1275252"/>
              <a:ext cx="128935" cy="126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075" y="1223688"/>
              <a:ext cx="230099" cy="23799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00192" y="1229637"/>
            <a:ext cx="647065" cy="179070"/>
            <a:chOff x="1400192" y="1229637"/>
            <a:chExt cx="647065" cy="1790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92" y="1229637"/>
              <a:ext cx="335231" cy="178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193" y="1229637"/>
              <a:ext cx="283657" cy="17650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94370" y="1541008"/>
            <a:ext cx="387350" cy="238125"/>
            <a:chOff x="894370" y="1541008"/>
            <a:chExt cx="387350" cy="2381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70" y="1592572"/>
              <a:ext cx="126951" cy="126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092" y="1541008"/>
              <a:ext cx="232083" cy="23799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338699" y="168975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3967" y="73380"/>
                </a:moveTo>
                <a:lnTo>
                  <a:pt x="0" y="71397"/>
                </a:lnTo>
                <a:lnTo>
                  <a:pt x="8461" y="56181"/>
                </a:lnTo>
                <a:lnTo>
                  <a:pt x="15620" y="40408"/>
                </a:lnTo>
                <a:lnTo>
                  <a:pt x="20920" y="24263"/>
                </a:lnTo>
                <a:lnTo>
                  <a:pt x="23803" y="7933"/>
                </a:lnTo>
                <a:lnTo>
                  <a:pt x="30901" y="6414"/>
                </a:lnTo>
                <a:lnTo>
                  <a:pt x="37440" y="4710"/>
                </a:lnTo>
                <a:lnTo>
                  <a:pt x="43608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6243" y="21412"/>
                </a:lnTo>
                <a:lnTo>
                  <a:pt x="36696" y="37929"/>
                </a:lnTo>
                <a:lnTo>
                  <a:pt x="25663" y="53330"/>
                </a:lnTo>
                <a:lnTo>
                  <a:pt x="13885" y="67430"/>
                </a:lnTo>
                <a:lnTo>
                  <a:pt x="3967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7143" y="1537041"/>
            <a:ext cx="253902" cy="22609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37751" y="1541008"/>
            <a:ext cx="569595" cy="222250"/>
            <a:chOff x="1937751" y="1541008"/>
            <a:chExt cx="569595" cy="22225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7751" y="1541008"/>
              <a:ext cx="93229" cy="1824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736" y="1541008"/>
              <a:ext cx="446313" cy="22212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653837" y="1541008"/>
            <a:ext cx="532130" cy="186690"/>
            <a:chOff x="2653837" y="1541008"/>
            <a:chExt cx="532130" cy="18669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3837" y="1541008"/>
              <a:ext cx="245968" cy="186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641" y="1541008"/>
              <a:ext cx="115049" cy="186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6510" y="1592572"/>
              <a:ext cx="128935" cy="1269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4370" y="1858328"/>
            <a:ext cx="387350" cy="238125"/>
            <a:chOff x="894370" y="1858328"/>
            <a:chExt cx="387350" cy="23812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70" y="1909893"/>
              <a:ext cx="126951" cy="1269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092" y="1858328"/>
              <a:ext cx="232083" cy="23799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338699" y="200707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3967" y="73380"/>
                </a:moveTo>
                <a:lnTo>
                  <a:pt x="0" y="71397"/>
                </a:lnTo>
                <a:lnTo>
                  <a:pt x="8461" y="56181"/>
                </a:lnTo>
                <a:lnTo>
                  <a:pt x="15620" y="40408"/>
                </a:lnTo>
                <a:lnTo>
                  <a:pt x="20920" y="24263"/>
                </a:lnTo>
                <a:lnTo>
                  <a:pt x="23803" y="7933"/>
                </a:lnTo>
                <a:lnTo>
                  <a:pt x="30901" y="6414"/>
                </a:lnTo>
                <a:lnTo>
                  <a:pt x="37440" y="4710"/>
                </a:lnTo>
                <a:lnTo>
                  <a:pt x="43608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6243" y="21412"/>
                </a:lnTo>
                <a:lnTo>
                  <a:pt x="36696" y="37929"/>
                </a:lnTo>
                <a:lnTo>
                  <a:pt x="25663" y="53330"/>
                </a:lnTo>
                <a:lnTo>
                  <a:pt x="13885" y="67430"/>
                </a:lnTo>
                <a:lnTo>
                  <a:pt x="3967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9045" y="1858328"/>
            <a:ext cx="212246" cy="222124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896084" y="1858340"/>
            <a:ext cx="581660" cy="222250"/>
          </a:xfrm>
          <a:custGeom>
            <a:avLst/>
            <a:gdLst/>
            <a:ahLst/>
            <a:cxnLst/>
            <a:rect l="l" t="t" r="r" b="b"/>
            <a:pathLst>
              <a:path w="581660" h="222250">
                <a:moveTo>
                  <a:pt x="119024" y="158661"/>
                </a:moveTo>
                <a:lnTo>
                  <a:pt x="96672" y="158965"/>
                </a:lnTo>
                <a:lnTo>
                  <a:pt x="51231" y="160324"/>
                </a:lnTo>
                <a:lnTo>
                  <a:pt x="27774" y="160642"/>
                </a:lnTo>
                <a:lnTo>
                  <a:pt x="75387" y="111061"/>
                </a:lnTo>
                <a:lnTo>
                  <a:pt x="101168" y="79578"/>
                </a:lnTo>
                <a:lnTo>
                  <a:pt x="109105" y="49580"/>
                </a:lnTo>
                <a:lnTo>
                  <a:pt x="106032" y="30949"/>
                </a:lnTo>
                <a:lnTo>
                  <a:pt x="96456" y="15113"/>
                </a:lnTo>
                <a:lnTo>
                  <a:pt x="79819" y="4114"/>
                </a:lnTo>
                <a:lnTo>
                  <a:pt x="55549" y="0"/>
                </a:lnTo>
                <a:lnTo>
                  <a:pt x="43700" y="1143"/>
                </a:lnTo>
                <a:lnTo>
                  <a:pt x="32232" y="4699"/>
                </a:lnTo>
                <a:lnTo>
                  <a:pt x="21513" y="10871"/>
                </a:lnTo>
                <a:lnTo>
                  <a:pt x="11912" y="19824"/>
                </a:lnTo>
                <a:lnTo>
                  <a:pt x="5956" y="55524"/>
                </a:lnTo>
                <a:lnTo>
                  <a:pt x="13893" y="55524"/>
                </a:lnTo>
                <a:lnTo>
                  <a:pt x="17856" y="43624"/>
                </a:lnTo>
                <a:lnTo>
                  <a:pt x="23126" y="32689"/>
                </a:lnTo>
                <a:lnTo>
                  <a:pt x="30251" y="26022"/>
                </a:lnTo>
                <a:lnTo>
                  <a:pt x="39611" y="22707"/>
                </a:lnTo>
                <a:lnTo>
                  <a:pt x="51574" y="21805"/>
                </a:lnTo>
                <a:lnTo>
                  <a:pt x="66052" y="24599"/>
                </a:lnTo>
                <a:lnTo>
                  <a:pt x="76619" y="32219"/>
                </a:lnTo>
                <a:lnTo>
                  <a:pt x="83096" y="43561"/>
                </a:lnTo>
                <a:lnTo>
                  <a:pt x="85305" y="57505"/>
                </a:lnTo>
                <a:lnTo>
                  <a:pt x="83845" y="70307"/>
                </a:lnTo>
                <a:lnTo>
                  <a:pt x="78105" y="85521"/>
                </a:lnTo>
                <a:lnTo>
                  <a:pt x="66052" y="104089"/>
                </a:lnTo>
                <a:lnTo>
                  <a:pt x="45631" y="126923"/>
                </a:lnTo>
                <a:lnTo>
                  <a:pt x="0" y="174523"/>
                </a:lnTo>
                <a:lnTo>
                  <a:pt x="0" y="182448"/>
                </a:lnTo>
                <a:lnTo>
                  <a:pt x="14884" y="182143"/>
                </a:lnTo>
                <a:lnTo>
                  <a:pt x="44640" y="180784"/>
                </a:lnTo>
                <a:lnTo>
                  <a:pt x="59512" y="180467"/>
                </a:lnTo>
                <a:lnTo>
                  <a:pt x="74396" y="180784"/>
                </a:lnTo>
                <a:lnTo>
                  <a:pt x="104140" y="182143"/>
                </a:lnTo>
                <a:lnTo>
                  <a:pt x="119024" y="182448"/>
                </a:lnTo>
                <a:lnTo>
                  <a:pt x="119024" y="158661"/>
                </a:lnTo>
                <a:close/>
              </a:path>
              <a:path w="581660" h="222250">
                <a:moveTo>
                  <a:pt x="249936" y="83286"/>
                </a:moveTo>
                <a:lnTo>
                  <a:pt x="247180" y="49364"/>
                </a:lnTo>
                <a:lnTo>
                  <a:pt x="238290" y="23050"/>
                </a:lnTo>
                <a:lnTo>
                  <a:pt x="228117" y="12217"/>
                </a:lnTo>
                <a:lnTo>
                  <a:pt x="228117" y="99161"/>
                </a:lnTo>
                <a:lnTo>
                  <a:pt x="227037" y="127139"/>
                </a:lnTo>
                <a:lnTo>
                  <a:pt x="222415" y="151955"/>
                </a:lnTo>
                <a:lnTo>
                  <a:pt x="212217" y="169722"/>
                </a:lnTo>
                <a:lnTo>
                  <a:pt x="194398" y="176504"/>
                </a:lnTo>
                <a:lnTo>
                  <a:pt x="176263" y="170116"/>
                </a:lnTo>
                <a:lnTo>
                  <a:pt x="165392" y="152209"/>
                </a:lnTo>
                <a:lnTo>
                  <a:pt x="160083" y="124625"/>
                </a:lnTo>
                <a:lnTo>
                  <a:pt x="158699" y="89242"/>
                </a:lnTo>
                <a:lnTo>
                  <a:pt x="159499" y="60109"/>
                </a:lnTo>
                <a:lnTo>
                  <a:pt x="163652" y="34696"/>
                </a:lnTo>
                <a:lnTo>
                  <a:pt x="173761" y="16725"/>
                </a:lnTo>
                <a:lnTo>
                  <a:pt x="192417" y="9906"/>
                </a:lnTo>
                <a:lnTo>
                  <a:pt x="194398" y="9906"/>
                </a:lnTo>
                <a:lnTo>
                  <a:pt x="211378" y="16878"/>
                </a:lnTo>
                <a:lnTo>
                  <a:pt x="221678" y="35941"/>
                </a:lnTo>
                <a:lnTo>
                  <a:pt x="226758" y="64300"/>
                </a:lnTo>
                <a:lnTo>
                  <a:pt x="228117" y="99161"/>
                </a:lnTo>
                <a:lnTo>
                  <a:pt x="228117" y="12217"/>
                </a:lnTo>
                <a:lnTo>
                  <a:pt x="225958" y="9906"/>
                </a:lnTo>
                <a:lnTo>
                  <a:pt x="222326" y="6032"/>
                </a:lnTo>
                <a:lnTo>
                  <a:pt x="198361" y="0"/>
                </a:lnTo>
                <a:lnTo>
                  <a:pt x="166166" y="9321"/>
                </a:lnTo>
                <a:lnTo>
                  <a:pt x="147535" y="32969"/>
                </a:lnTo>
                <a:lnTo>
                  <a:pt x="138950" y="64414"/>
                </a:lnTo>
                <a:lnTo>
                  <a:pt x="136880" y="97180"/>
                </a:lnTo>
                <a:lnTo>
                  <a:pt x="140220" y="137617"/>
                </a:lnTo>
                <a:lnTo>
                  <a:pt x="150266" y="164858"/>
                </a:lnTo>
                <a:lnTo>
                  <a:pt x="167005" y="180568"/>
                </a:lnTo>
                <a:lnTo>
                  <a:pt x="190436" y="186423"/>
                </a:lnTo>
                <a:lnTo>
                  <a:pt x="221234" y="176504"/>
                </a:lnTo>
                <a:lnTo>
                  <a:pt x="223164" y="175882"/>
                </a:lnTo>
                <a:lnTo>
                  <a:pt x="241020" y="149733"/>
                </a:lnTo>
                <a:lnTo>
                  <a:pt x="248450" y="116141"/>
                </a:lnTo>
                <a:lnTo>
                  <a:pt x="249936" y="83286"/>
                </a:lnTo>
                <a:close/>
              </a:path>
              <a:path w="581660" h="222250">
                <a:moveTo>
                  <a:pt x="382841" y="83286"/>
                </a:moveTo>
                <a:lnTo>
                  <a:pt x="380085" y="49364"/>
                </a:lnTo>
                <a:lnTo>
                  <a:pt x="371182" y="23050"/>
                </a:lnTo>
                <a:lnTo>
                  <a:pt x="361022" y="12217"/>
                </a:lnTo>
                <a:lnTo>
                  <a:pt x="361022" y="99161"/>
                </a:lnTo>
                <a:lnTo>
                  <a:pt x="359943" y="127139"/>
                </a:lnTo>
                <a:lnTo>
                  <a:pt x="355320" y="151955"/>
                </a:lnTo>
                <a:lnTo>
                  <a:pt x="345122" y="169722"/>
                </a:lnTo>
                <a:lnTo>
                  <a:pt x="327304" y="176504"/>
                </a:lnTo>
                <a:lnTo>
                  <a:pt x="308864" y="170116"/>
                </a:lnTo>
                <a:lnTo>
                  <a:pt x="297294" y="152209"/>
                </a:lnTo>
                <a:lnTo>
                  <a:pt x="291312" y="124625"/>
                </a:lnTo>
                <a:lnTo>
                  <a:pt x="289610" y="89242"/>
                </a:lnTo>
                <a:lnTo>
                  <a:pt x="290703" y="60109"/>
                </a:lnTo>
                <a:lnTo>
                  <a:pt x="295313" y="34696"/>
                </a:lnTo>
                <a:lnTo>
                  <a:pt x="305511" y="16725"/>
                </a:lnTo>
                <a:lnTo>
                  <a:pt x="323329" y="9906"/>
                </a:lnTo>
                <a:lnTo>
                  <a:pt x="325323" y="9906"/>
                </a:lnTo>
                <a:lnTo>
                  <a:pt x="343446" y="16878"/>
                </a:lnTo>
                <a:lnTo>
                  <a:pt x="354330" y="35941"/>
                </a:lnTo>
                <a:lnTo>
                  <a:pt x="359625" y="64300"/>
                </a:lnTo>
                <a:lnTo>
                  <a:pt x="361022" y="99161"/>
                </a:lnTo>
                <a:lnTo>
                  <a:pt x="361022" y="12217"/>
                </a:lnTo>
                <a:lnTo>
                  <a:pt x="358863" y="9906"/>
                </a:lnTo>
                <a:lnTo>
                  <a:pt x="355231" y="6032"/>
                </a:lnTo>
                <a:lnTo>
                  <a:pt x="331266" y="0"/>
                </a:lnTo>
                <a:lnTo>
                  <a:pt x="297916" y="9321"/>
                </a:lnTo>
                <a:lnTo>
                  <a:pt x="278701" y="32969"/>
                </a:lnTo>
                <a:lnTo>
                  <a:pt x="269900" y="64414"/>
                </a:lnTo>
                <a:lnTo>
                  <a:pt x="267792" y="97180"/>
                </a:lnTo>
                <a:lnTo>
                  <a:pt x="271449" y="137617"/>
                </a:lnTo>
                <a:lnTo>
                  <a:pt x="282168" y="164858"/>
                </a:lnTo>
                <a:lnTo>
                  <a:pt x="299593" y="180568"/>
                </a:lnTo>
                <a:lnTo>
                  <a:pt x="323329" y="186423"/>
                </a:lnTo>
                <a:lnTo>
                  <a:pt x="353352" y="176504"/>
                </a:lnTo>
                <a:lnTo>
                  <a:pt x="355231" y="175882"/>
                </a:lnTo>
                <a:lnTo>
                  <a:pt x="373176" y="149733"/>
                </a:lnTo>
                <a:lnTo>
                  <a:pt x="381076" y="116141"/>
                </a:lnTo>
                <a:lnTo>
                  <a:pt x="382841" y="83286"/>
                </a:lnTo>
                <a:close/>
              </a:path>
              <a:path w="581660" h="222250">
                <a:moveTo>
                  <a:pt x="513765" y="83286"/>
                </a:moveTo>
                <a:lnTo>
                  <a:pt x="510997" y="49364"/>
                </a:lnTo>
                <a:lnTo>
                  <a:pt x="502107" y="23050"/>
                </a:lnTo>
                <a:lnTo>
                  <a:pt x="491947" y="12230"/>
                </a:lnTo>
                <a:lnTo>
                  <a:pt x="491947" y="99161"/>
                </a:lnTo>
                <a:lnTo>
                  <a:pt x="491134" y="127139"/>
                </a:lnTo>
                <a:lnTo>
                  <a:pt x="486981" y="151955"/>
                </a:lnTo>
                <a:lnTo>
                  <a:pt x="476872" y="169722"/>
                </a:lnTo>
                <a:lnTo>
                  <a:pt x="458216" y="176504"/>
                </a:lnTo>
                <a:lnTo>
                  <a:pt x="440093" y="170116"/>
                </a:lnTo>
                <a:lnTo>
                  <a:pt x="429209" y="152209"/>
                </a:lnTo>
                <a:lnTo>
                  <a:pt x="423913" y="124625"/>
                </a:lnTo>
                <a:lnTo>
                  <a:pt x="422516" y="89242"/>
                </a:lnTo>
                <a:lnTo>
                  <a:pt x="423316" y="60109"/>
                </a:lnTo>
                <a:lnTo>
                  <a:pt x="427469" y="34696"/>
                </a:lnTo>
                <a:lnTo>
                  <a:pt x="437578" y="16725"/>
                </a:lnTo>
                <a:lnTo>
                  <a:pt x="456234" y="9906"/>
                </a:lnTo>
                <a:lnTo>
                  <a:pt x="458216" y="9906"/>
                </a:lnTo>
                <a:lnTo>
                  <a:pt x="475208" y="16878"/>
                </a:lnTo>
                <a:lnTo>
                  <a:pt x="485495" y="35941"/>
                </a:lnTo>
                <a:lnTo>
                  <a:pt x="490575" y="64300"/>
                </a:lnTo>
                <a:lnTo>
                  <a:pt x="491947" y="99161"/>
                </a:lnTo>
                <a:lnTo>
                  <a:pt x="491947" y="12230"/>
                </a:lnTo>
                <a:lnTo>
                  <a:pt x="489775" y="9906"/>
                </a:lnTo>
                <a:lnTo>
                  <a:pt x="486143" y="6032"/>
                </a:lnTo>
                <a:lnTo>
                  <a:pt x="462191" y="0"/>
                </a:lnTo>
                <a:lnTo>
                  <a:pt x="429983" y="9321"/>
                </a:lnTo>
                <a:lnTo>
                  <a:pt x="411353" y="32969"/>
                </a:lnTo>
                <a:lnTo>
                  <a:pt x="402767" y="64414"/>
                </a:lnTo>
                <a:lnTo>
                  <a:pt x="400697" y="97180"/>
                </a:lnTo>
                <a:lnTo>
                  <a:pt x="404037" y="137617"/>
                </a:lnTo>
                <a:lnTo>
                  <a:pt x="414083" y="164858"/>
                </a:lnTo>
                <a:lnTo>
                  <a:pt x="430822" y="180568"/>
                </a:lnTo>
                <a:lnTo>
                  <a:pt x="454253" y="186423"/>
                </a:lnTo>
                <a:lnTo>
                  <a:pt x="485051" y="176504"/>
                </a:lnTo>
                <a:lnTo>
                  <a:pt x="486981" y="175882"/>
                </a:lnTo>
                <a:lnTo>
                  <a:pt x="504837" y="149733"/>
                </a:lnTo>
                <a:lnTo>
                  <a:pt x="512279" y="116141"/>
                </a:lnTo>
                <a:lnTo>
                  <a:pt x="513765" y="83286"/>
                </a:lnTo>
                <a:close/>
              </a:path>
              <a:path w="581660" h="222250">
                <a:moveTo>
                  <a:pt x="581202" y="152704"/>
                </a:moveTo>
                <a:lnTo>
                  <a:pt x="577240" y="148742"/>
                </a:lnTo>
                <a:lnTo>
                  <a:pt x="571258" y="151371"/>
                </a:lnTo>
                <a:lnTo>
                  <a:pt x="565086" y="153454"/>
                </a:lnTo>
                <a:lnTo>
                  <a:pt x="558546" y="155155"/>
                </a:lnTo>
                <a:lnTo>
                  <a:pt x="551446" y="156667"/>
                </a:lnTo>
                <a:lnTo>
                  <a:pt x="549440" y="172974"/>
                </a:lnTo>
                <a:lnTo>
                  <a:pt x="544258" y="188899"/>
                </a:lnTo>
                <a:lnTo>
                  <a:pt x="537222" y="204089"/>
                </a:lnTo>
                <a:lnTo>
                  <a:pt x="529628" y="218147"/>
                </a:lnTo>
                <a:lnTo>
                  <a:pt x="531609" y="222123"/>
                </a:lnTo>
                <a:lnTo>
                  <a:pt x="543521" y="216166"/>
                </a:lnTo>
                <a:lnTo>
                  <a:pt x="554977" y="201231"/>
                </a:lnTo>
                <a:lnTo>
                  <a:pt x="565340" y="185928"/>
                </a:lnTo>
                <a:lnTo>
                  <a:pt x="574205" y="169875"/>
                </a:lnTo>
                <a:lnTo>
                  <a:pt x="581202" y="15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624082" y="1858328"/>
            <a:ext cx="662940" cy="186690"/>
            <a:chOff x="2624082" y="1858328"/>
            <a:chExt cx="662940" cy="18669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4082" y="1858328"/>
              <a:ext cx="378870" cy="1864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2789" y="1858328"/>
              <a:ext cx="115049" cy="1864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9658" y="1909893"/>
              <a:ext cx="126951" cy="12692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592086" y="1223688"/>
            <a:ext cx="389255" cy="238125"/>
            <a:chOff x="3592086" y="1223688"/>
            <a:chExt cx="389255" cy="23812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2086" y="1275252"/>
              <a:ext cx="128935" cy="126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8792" y="1223688"/>
              <a:ext cx="232082" cy="23799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097909" y="1229637"/>
            <a:ext cx="647065" cy="179070"/>
            <a:chOff x="4097909" y="1229637"/>
            <a:chExt cx="647065" cy="179070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97909" y="1229637"/>
              <a:ext cx="337214" cy="1784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2894" y="1229637"/>
              <a:ext cx="134885" cy="1765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7616" y="1275252"/>
              <a:ext cx="126951" cy="126928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3592086" y="1541008"/>
            <a:ext cx="389255" cy="238125"/>
            <a:chOff x="3592086" y="1541008"/>
            <a:chExt cx="389255" cy="238125"/>
          </a:xfrm>
        </p:grpSpPr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92086" y="1592572"/>
              <a:ext cx="128935" cy="1269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48792" y="1541008"/>
              <a:ext cx="232082" cy="237990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4038400" y="168975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1983" y="73380"/>
                </a:moveTo>
                <a:lnTo>
                  <a:pt x="0" y="71397"/>
                </a:lnTo>
                <a:lnTo>
                  <a:pt x="7624" y="56181"/>
                </a:lnTo>
                <a:lnTo>
                  <a:pt x="14877" y="40408"/>
                </a:lnTo>
                <a:lnTo>
                  <a:pt x="20641" y="24263"/>
                </a:lnTo>
                <a:lnTo>
                  <a:pt x="23803" y="7933"/>
                </a:lnTo>
                <a:lnTo>
                  <a:pt x="29785" y="6414"/>
                </a:lnTo>
                <a:lnTo>
                  <a:pt x="35953" y="4710"/>
                </a:lnTo>
                <a:lnTo>
                  <a:pt x="42492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5406" y="21412"/>
                </a:lnTo>
                <a:lnTo>
                  <a:pt x="35953" y="37929"/>
                </a:lnTo>
                <a:lnTo>
                  <a:pt x="25384" y="53330"/>
                </a:lnTo>
                <a:lnTo>
                  <a:pt x="13885" y="67430"/>
                </a:lnTo>
                <a:lnTo>
                  <a:pt x="1983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26843" y="1537041"/>
            <a:ext cx="251919" cy="22609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4635468" y="1541008"/>
            <a:ext cx="571500" cy="222250"/>
            <a:chOff x="4635468" y="1541008"/>
            <a:chExt cx="571500" cy="222250"/>
          </a:xfrm>
        </p:grpSpPr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35468" y="1541008"/>
              <a:ext cx="95213" cy="1824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0436" y="1541008"/>
              <a:ext cx="446313" cy="222124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5351553" y="1541008"/>
            <a:ext cx="532130" cy="186690"/>
            <a:chOff x="5351553" y="1541008"/>
            <a:chExt cx="532130" cy="186690"/>
          </a:xfrm>
        </p:grpSpPr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51553" y="1541008"/>
              <a:ext cx="247951" cy="1864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19342" y="1541008"/>
              <a:ext cx="113066" cy="186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56211" y="1592572"/>
              <a:ext cx="126951" cy="126928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592086" y="1858328"/>
            <a:ext cx="389255" cy="238125"/>
            <a:chOff x="3592086" y="1858328"/>
            <a:chExt cx="389255" cy="238125"/>
          </a:xfrm>
        </p:grpSpPr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92086" y="1909893"/>
              <a:ext cx="128935" cy="1269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48792" y="1858328"/>
              <a:ext cx="232082" cy="237990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4038400" y="200707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1983" y="73380"/>
                </a:moveTo>
                <a:lnTo>
                  <a:pt x="0" y="71397"/>
                </a:lnTo>
                <a:lnTo>
                  <a:pt x="7624" y="56181"/>
                </a:lnTo>
                <a:lnTo>
                  <a:pt x="14877" y="40408"/>
                </a:lnTo>
                <a:lnTo>
                  <a:pt x="20641" y="24263"/>
                </a:lnTo>
                <a:lnTo>
                  <a:pt x="23803" y="7933"/>
                </a:lnTo>
                <a:lnTo>
                  <a:pt x="29785" y="6414"/>
                </a:lnTo>
                <a:lnTo>
                  <a:pt x="35953" y="4710"/>
                </a:lnTo>
                <a:lnTo>
                  <a:pt x="42492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5406" y="21412"/>
                </a:lnTo>
                <a:lnTo>
                  <a:pt x="35953" y="37929"/>
                </a:lnTo>
                <a:lnTo>
                  <a:pt x="25384" y="53330"/>
                </a:lnTo>
                <a:lnTo>
                  <a:pt x="13885" y="67430"/>
                </a:lnTo>
                <a:lnTo>
                  <a:pt x="1983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4238745" y="1858328"/>
            <a:ext cx="212725" cy="222250"/>
            <a:chOff x="4238745" y="1858328"/>
            <a:chExt cx="212725" cy="222250"/>
          </a:xfrm>
        </p:grpSpPr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38745" y="1858328"/>
              <a:ext cx="138853" cy="1824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397434" y="2007072"/>
              <a:ext cx="53975" cy="73660"/>
            </a:xfrm>
            <a:custGeom>
              <a:avLst/>
              <a:gdLst/>
              <a:ahLst/>
              <a:cxnLst/>
              <a:rect l="l" t="t" r="r" b="b"/>
              <a:pathLst>
                <a:path w="53975" h="73660">
                  <a:moveTo>
                    <a:pt x="3967" y="73380"/>
                  </a:moveTo>
                  <a:lnTo>
                    <a:pt x="0" y="69413"/>
                  </a:lnTo>
                  <a:lnTo>
                    <a:pt x="8461" y="55345"/>
                  </a:lnTo>
                  <a:lnTo>
                    <a:pt x="15620" y="40160"/>
                  </a:lnTo>
                  <a:lnTo>
                    <a:pt x="20920" y="24232"/>
                  </a:lnTo>
                  <a:lnTo>
                    <a:pt x="23803" y="7933"/>
                  </a:lnTo>
                  <a:lnTo>
                    <a:pt x="29785" y="6414"/>
                  </a:lnTo>
                  <a:lnTo>
                    <a:pt x="35953" y="4710"/>
                  </a:lnTo>
                  <a:lnTo>
                    <a:pt x="42492" y="2634"/>
                  </a:lnTo>
                  <a:lnTo>
                    <a:pt x="49590" y="0"/>
                  </a:lnTo>
                  <a:lnTo>
                    <a:pt x="53557" y="3966"/>
                  </a:lnTo>
                  <a:lnTo>
                    <a:pt x="45406" y="21134"/>
                  </a:lnTo>
                  <a:lnTo>
                    <a:pt x="35953" y="37185"/>
                  </a:lnTo>
                  <a:lnTo>
                    <a:pt x="25384" y="52494"/>
                  </a:lnTo>
                  <a:lnTo>
                    <a:pt x="13885" y="67430"/>
                  </a:lnTo>
                  <a:lnTo>
                    <a:pt x="3967" y="73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4595787" y="1858340"/>
            <a:ext cx="581660" cy="222250"/>
          </a:xfrm>
          <a:custGeom>
            <a:avLst/>
            <a:gdLst/>
            <a:ahLst/>
            <a:cxnLst/>
            <a:rect l="l" t="t" r="r" b="b"/>
            <a:pathLst>
              <a:path w="581660" h="222250">
                <a:moveTo>
                  <a:pt x="119024" y="158661"/>
                </a:moveTo>
                <a:lnTo>
                  <a:pt x="95554" y="158965"/>
                </a:lnTo>
                <a:lnTo>
                  <a:pt x="50114" y="160324"/>
                </a:lnTo>
                <a:lnTo>
                  <a:pt x="27774" y="160642"/>
                </a:lnTo>
                <a:lnTo>
                  <a:pt x="75374" y="111061"/>
                </a:lnTo>
                <a:lnTo>
                  <a:pt x="100418" y="79578"/>
                </a:lnTo>
                <a:lnTo>
                  <a:pt x="109105" y="49580"/>
                </a:lnTo>
                <a:lnTo>
                  <a:pt x="106032" y="30949"/>
                </a:lnTo>
                <a:lnTo>
                  <a:pt x="96456" y="15113"/>
                </a:lnTo>
                <a:lnTo>
                  <a:pt x="79806" y="4114"/>
                </a:lnTo>
                <a:lnTo>
                  <a:pt x="55549" y="0"/>
                </a:lnTo>
                <a:lnTo>
                  <a:pt x="42557" y="1143"/>
                </a:lnTo>
                <a:lnTo>
                  <a:pt x="8737" y="28752"/>
                </a:lnTo>
                <a:lnTo>
                  <a:pt x="7137" y="46596"/>
                </a:lnTo>
                <a:lnTo>
                  <a:pt x="5956" y="55524"/>
                </a:lnTo>
                <a:lnTo>
                  <a:pt x="13893" y="55524"/>
                </a:lnTo>
                <a:lnTo>
                  <a:pt x="17856" y="43624"/>
                </a:lnTo>
                <a:lnTo>
                  <a:pt x="21983" y="32689"/>
                </a:lnTo>
                <a:lnTo>
                  <a:pt x="28511" y="26022"/>
                </a:lnTo>
                <a:lnTo>
                  <a:pt x="37655" y="22707"/>
                </a:lnTo>
                <a:lnTo>
                  <a:pt x="49593" y="21805"/>
                </a:lnTo>
                <a:lnTo>
                  <a:pt x="64376" y="24599"/>
                </a:lnTo>
                <a:lnTo>
                  <a:pt x="75628" y="32219"/>
                </a:lnTo>
                <a:lnTo>
                  <a:pt x="82791" y="43561"/>
                </a:lnTo>
                <a:lnTo>
                  <a:pt x="85293" y="57505"/>
                </a:lnTo>
                <a:lnTo>
                  <a:pt x="83527" y="70307"/>
                </a:lnTo>
                <a:lnTo>
                  <a:pt x="77114" y="85521"/>
                </a:lnTo>
                <a:lnTo>
                  <a:pt x="64376" y="104089"/>
                </a:lnTo>
                <a:lnTo>
                  <a:pt x="43637" y="126923"/>
                </a:lnTo>
                <a:lnTo>
                  <a:pt x="0" y="174523"/>
                </a:lnTo>
                <a:lnTo>
                  <a:pt x="0" y="182448"/>
                </a:lnTo>
                <a:lnTo>
                  <a:pt x="14605" y="182143"/>
                </a:lnTo>
                <a:lnTo>
                  <a:pt x="43802" y="180784"/>
                </a:lnTo>
                <a:lnTo>
                  <a:pt x="59512" y="180467"/>
                </a:lnTo>
                <a:lnTo>
                  <a:pt x="74104" y="180784"/>
                </a:lnTo>
                <a:lnTo>
                  <a:pt x="103301" y="182143"/>
                </a:lnTo>
                <a:lnTo>
                  <a:pt x="119024" y="182448"/>
                </a:lnTo>
                <a:lnTo>
                  <a:pt x="117030" y="178485"/>
                </a:lnTo>
                <a:lnTo>
                  <a:pt x="117030" y="162623"/>
                </a:lnTo>
                <a:lnTo>
                  <a:pt x="119024" y="158661"/>
                </a:lnTo>
                <a:close/>
              </a:path>
              <a:path w="581660" h="222250">
                <a:moveTo>
                  <a:pt x="249936" y="83286"/>
                </a:moveTo>
                <a:lnTo>
                  <a:pt x="246875" y="49364"/>
                </a:lnTo>
                <a:lnTo>
                  <a:pt x="237286" y="23050"/>
                </a:lnTo>
                <a:lnTo>
                  <a:pt x="228117" y="13677"/>
                </a:lnTo>
                <a:lnTo>
                  <a:pt x="228117" y="99161"/>
                </a:lnTo>
                <a:lnTo>
                  <a:pt x="226999" y="127139"/>
                </a:lnTo>
                <a:lnTo>
                  <a:pt x="222173" y="151955"/>
                </a:lnTo>
                <a:lnTo>
                  <a:pt x="211378" y="169722"/>
                </a:lnTo>
                <a:lnTo>
                  <a:pt x="192417" y="176504"/>
                </a:lnTo>
                <a:lnTo>
                  <a:pt x="175120" y="170116"/>
                </a:lnTo>
                <a:lnTo>
                  <a:pt x="164147" y="152209"/>
                </a:lnTo>
                <a:lnTo>
                  <a:pt x="158381" y="124625"/>
                </a:lnTo>
                <a:lnTo>
                  <a:pt x="156705" y="89242"/>
                </a:lnTo>
                <a:lnTo>
                  <a:pt x="157797" y="60109"/>
                </a:lnTo>
                <a:lnTo>
                  <a:pt x="162407" y="34696"/>
                </a:lnTo>
                <a:lnTo>
                  <a:pt x="172605" y="16725"/>
                </a:lnTo>
                <a:lnTo>
                  <a:pt x="190423" y="9906"/>
                </a:lnTo>
                <a:lnTo>
                  <a:pt x="192417" y="9906"/>
                </a:lnTo>
                <a:lnTo>
                  <a:pt x="210540" y="16878"/>
                </a:lnTo>
                <a:lnTo>
                  <a:pt x="221424" y="35941"/>
                </a:lnTo>
                <a:lnTo>
                  <a:pt x="226720" y="64300"/>
                </a:lnTo>
                <a:lnTo>
                  <a:pt x="228117" y="99161"/>
                </a:lnTo>
                <a:lnTo>
                  <a:pt x="228117" y="13677"/>
                </a:lnTo>
                <a:lnTo>
                  <a:pt x="224434" y="9906"/>
                </a:lnTo>
                <a:lnTo>
                  <a:pt x="220649" y="6032"/>
                </a:lnTo>
                <a:lnTo>
                  <a:pt x="196380" y="0"/>
                </a:lnTo>
                <a:lnTo>
                  <a:pt x="164172" y="9321"/>
                </a:lnTo>
                <a:lnTo>
                  <a:pt x="145554" y="32969"/>
                </a:lnTo>
                <a:lnTo>
                  <a:pt x="136969" y="64414"/>
                </a:lnTo>
                <a:lnTo>
                  <a:pt x="134886" y="97180"/>
                </a:lnTo>
                <a:lnTo>
                  <a:pt x="138544" y="137617"/>
                </a:lnTo>
                <a:lnTo>
                  <a:pt x="149275" y="164858"/>
                </a:lnTo>
                <a:lnTo>
                  <a:pt x="166687" y="180568"/>
                </a:lnTo>
                <a:lnTo>
                  <a:pt x="190423" y="186423"/>
                </a:lnTo>
                <a:lnTo>
                  <a:pt x="220446" y="176504"/>
                </a:lnTo>
                <a:lnTo>
                  <a:pt x="222326" y="175882"/>
                </a:lnTo>
                <a:lnTo>
                  <a:pt x="240271" y="149733"/>
                </a:lnTo>
                <a:lnTo>
                  <a:pt x="248170" y="116141"/>
                </a:lnTo>
                <a:lnTo>
                  <a:pt x="249936" y="83286"/>
                </a:lnTo>
                <a:close/>
              </a:path>
              <a:path w="581660" h="222250">
                <a:moveTo>
                  <a:pt x="380860" y="83286"/>
                </a:moveTo>
                <a:lnTo>
                  <a:pt x="378104" y="49364"/>
                </a:lnTo>
                <a:lnTo>
                  <a:pt x="369201" y="23050"/>
                </a:lnTo>
                <a:lnTo>
                  <a:pt x="359041" y="12230"/>
                </a:lnTo>
                <a:lnTo>
                  <a:pt x="359041" y="99161"/>
                </a:lnTo>
                <a:lnTo>
                  <a:pt x="358228" y="127139"/>
                </a:lnTo>
                <a:lnTo>
                  <a:pt x="354076" y="151955"/>
                </a:lnTo>
                <a:lnTo>
                  <a:pt x="343979" y="169722"/>
                </a:lnTo>
                <a:lnTo>
                  <a:pt x="325310" y="176504"/>
                </a:lnTo>
                <a:lnTo>
                  <a:pt x="307187" y="170116"/>
                </a:lnTo>
                <a:lnTo>
                  <a:pt x="296303" y="152209"/>
                </a:lnTo>
                <a:lnTo>
                  <a:pt x="291007" y="124625"/>
                </a:lnTo>
                <a:lnTo>
                  <a:pt x="289610" y="89242"/>
                </a:lnTo>
                <a:lnTo>
                  <a:pt x="290410" y="60109"/>
                </a:lnTo>
                <a:lnTo>
                  <a:pt x="294563" y="34696"/>
                </a:lnTo>
                <a:lnTo>
                  <a:pt x="304673" y="16725"/>
                </a:lnTo>
                <a:lnTo>
                  <a:pt x="323329" y="9906"/>
                </a:lnTo>
                <a:lnTo>
                  <a:pt x="325310" y="9906"/>
                </a:lnTo>
                <a:lnTo>
                  <a:pt x="342303" y="16878"/>
                </a:lnTo>
                <a:lnTo>
                  <a:pt x="352590" y="35941"/>
                </a:lnTo>
                <a:lnTo>
                  <a:pt x="357670" y="64300"/>
                </a:lnTo>
                <a:lnTo>
                  <a:pt x="359041" y="99161"/>
                </a:lnTo>
                <a:lnTo>
                  <a:pt x="359041" y="12230"/>
                </a:lnTo>
                <a:lnTo>
                  <a:pt x="356870" y="9906"/>
                </a:lnTo>
                <a:lnTo>
                  <a:pt x="353237" y="6032"/>
                </a:lnTo>
                <a:lnTo>
                  <a:pt x="329285" y="0"/>
                </a:lnTo>
                <a:lnTo>
                  <a:pt x="297078" y="9321"/>
                </a:lnTo>
                <a:lnTo>
                  <a:pt x="278447" y="32969"/>
                </a:lnTo>
                <a:lnTo>
                  <a:pt x="269862" y="64414"/>
                </a:lnTo>
                <a:lnTo>
                  <a:pt x="267792" y="97180"/>
                </a:lnTo>
                <a:lnTo>
                  <a:pt x="271132" y="137617"/>
                </a:lnTo>
                <a:lnTo>
                  <a:pt x="281178" y="164858"/>
                </a:lnTo>
                <a:lnTo>
                  <a:pt x="297916" y="180568"/>
                </a:lnTo>
                <a:lnTo>
                  <a:pt x="321348" y="186423"/>
                </a:lnTo>
                <a:lnTo>
                  <a:pt x="352158" y="176504"/>
                </a:lnTo>
                <a:lnTo>
                  <a:pt x="354076" y="175882"/>
                </a:lnTo>
                <a:lnTo>
                  <a:pt x="371932" y="149733"/>
                </a:lnTo>
                <a:lnTo>
                  <a:pt x="379374" y="116141"/>
                </a:lnTo>
                <a:lnTo>
                  <a:pt x="380860" y="83286"/>
                </a:lnTo>
                <a:close/>
              </a:path>
              <a:path w="581660" h="222250">
                <a:moveTo>
                  <a:pt x="513765" y="83286"/>
                </a:moveTo>
                <a:lnTo>
                  <a:pt x="510997" y="49364"/>
                </a:lnTo>
                <a:lnTo>
                  <a:pt x="502107" y="23050"/>
                </a:lnTo>
                <a:lnTo>
                  <a:pt x="491934" y="12217"/>
                </a:lnTo>
                <a:lnTo>
                  <a:pt x="491934" y="99161"/>
                </a:lnTo>
                <a:lnTo>
                  <a:pt x="490855" y="127139"/>
                </a:lnTo>
                <a:lnTo>
                  <a:pt x="486232" y="151955"/>
                </a:lnTo>
                <a:lnTo>
                  <a:pt x="476034" y="169722"/>
                </a:lnTo>
                <a:lnTo>
                  <a:pt x="458216" y="176504"/>
                </a:lnTo>
                <a:lnTo>
                  <a:pt x="439775" y="170116"/>
                </a:lnTo>
                <a:lnTo>
                  <a:pt x="428218" y="152209"/>
                </a:lnTo>
                <a:lnTo>
                  <a:pt x="422236" y="124625"/>
                </a:lnTo>
                <a:lnTo>
                  <a:pt x="420535" y="89242"/>
                </a:lnTo>
                <a:lnTo>
                  <a:pt x="421614" y="60109"/>
                </a:lnTo>
                <a:lnTo>
                  <a:pt x="426237" y="34696"/>
                </a:lnTo>
                <a:lnTo>
                  <a:pt x="436435" y="16725"/>
                </a:lnTo>
                <a:lnTo>
                  <a:pt x="454253" y="9906"/>
                </a:lnTo>
                <a:lnTo>
                  <a:pt x="456234" y="9906"/>
                </a:lnTo>
                <a:lnTo>
                  <a:pt x="474370" y="16878"/>
                </a:lnTo>
                <a:lnTo>
                  <a:pt x="485241" y="35941"/>
                </a:lnTo>
                <a:lnTo>
                  <a:pt x="490550" y="64300"/>
                </a:lnTo>
                <a:lnTo>
                  <a:pt x="491934" y="99161"/>
                </a:lnTo>
                <a:lnTo>
                  <a:pt x="491934" y="12217"/>
                </a:lnTo>
                <a:lnTo>
                  <a:pt x="489775" y="9906"/>
                </a:lnTo>
                <a:lnTo>
                  <a:pt x="486143" y="6032"/>
                </a:lnTo>
                <a:lnTo>
                  <a:pt x="462191" y="0"/>
                </a:lnTo>
                <a:lnTo>
                  <a:pt x="428840" y="9321"/>
                </a:lnTo>
                <a:lnTo>
                  <a:pt x="409625" y="32969"/>
                </a:lnTo>
                <a:lnTo>
                  <a:pt x="400812" y="64414"/>
                </a:lnTo>
                <a:lnTo>
                  <a:pt x="398703" y="97180"/>
                </a:lnTo>
                <a:lnTo>
                  <a:pt x="402361" y="137617"/>
                </a:lnTo>
                <a:lnTo>
                  <a:pt x="413092" y="164858"/>
                </a:lnTo>
                <a:lnTo>
                  <a:pt x="430504" y="180568"/>
                </a:lnTo>
                <a:lnTo>
                  <a:pt x="454253" y="186423"/>
                </a:lnTo>
                <a:lnTo>
                  <a:pt x="484263" y="176504"/>
                </a:lnTo>
                <a:lnTo>
                  <a:pt x="486143" y="175882"/>
                </a:lnTo>
                <a:lnTo>
                  <a:pt x="504088" y="149733"/>
                </a:lnTo>
                <a:lnTo>
                  <a:pt x="511987" y="116141"/>
                </a:lnTo>
                <a:lnTo>
                  <a:pt x="513765" y="83286"/>
                </a:lnTo>
                <a:close/>
              </a:path>
              <a:path w="581660" h="222250">
                <a:moveTo>
                  <a:pt x="581202" y="152704"/>
                </a:moveTo>
                <a:lnTo>
                  <a:pt x="577240" y="148742"/>
                </a:lnTo>
                <a:lnTo>
                  <a:pt x="571258" y="151371"/>
                </a:lnTo>
                <a:lnTo>
                  <a:pt x="565086" y="153454"/>
                </a:lnTo>
                <a:lnTo>
                  <a:pt x="558546" y="155155"/>
                </a:lnTo>
                <a:lnTo>
                  <a:pt x="551446" y="156667"/>
                </a:lnTo>
                <a:lnTo>
                  <a:pt x="548563" y="172974"/>
                </a:lnTo>
                <a:lnTo>
                  <a:pt x="543267" y="188899"/>
                </a:lnTo>
                <a:lnTo>
                  <a:pt x="536105" y="204089"/>
                </a:lnTo>
                <a:lnTo>
                  <a:pt x="527646" y="218147"/>
                </a:lnTo>
                <a:lnTo>
                  <a:pt x="531609" y="222123"/>
                </a:lnTo>
                <a:lnTo>
                  <a:pt x="541528" y="216166"/>
                </a:lnTo>
                <a:lnTo>
                  <a:pt x="553313" y="201231"/>
                </a:lnTo>
                <a:lnTo>
                  <a:pt x="564337" y="185928"/>
                </a:lnTo>
                <a:lnTo>
                  <a:pt x="573887" y="169875"/>
                </a:lnTo>
                <a:lnTo>
                  <a:pt x="581202" y="15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5321799" y="1858328"/>
            <a:ext cx="664845" cy="186690"/>
            <a:chOff x="5321799" y="1858328"/>
            <a:chExt cx="664845" cy="186690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21799" y="1858328"/>
              <a:ext cx="380854" cy="1864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22490" y="1858328"/>
              <a:ext cx="113066" cy="1864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59359" y="1909893"/>
              <a:ext cx="126951" cy="126928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3592086" y="2175649"/>
            <a:ext cx="389255" cy="236220"/>
            <a:chOff x="3592086" y="2175649"/>
            <a:chExt cx="389255" cy="236220"/>
          </a:xfrm>
        </p:grpSpPr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92086" y="2227213"/>
              <a:ext cx="128935" cy="1249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8792" y="2175649"/>
              <a:ext cx="232082" cy="23600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087990" y="2167716"/>
            <a:ext cx="982344" cy="192405"/>
            <a:chOff x="4087990" y="2167716"/>
            <a:chExt cx="982344" cy="192405"/>
          </a:xfrm>
        </p:grpSpPr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87990" y="2215314"/>
              <a:ext cx="259853" cy="14477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75615" y="2215314"/>
              <a:ext cx="184476" cy="1408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95796" y="2215314"/>
              <a:ext cx="184476" cy="14081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15967" y="2167724"/>
              <a:ext cx="107314" cy="190500"/>
            </a:xfrm>
            <a:custGeom>
              <a:avLst/>
              <a:gdLst/>
              <a:ahLst/>
              <a:cxnLst/>
              <a:rect l="l" t="t" r="r" b="b"/>
              <a:pathLst>
                <a:path w="107314" h="190500">
                  <a:moveTo>
                    <a:pt x="21818" y="51562"/>
                  </a:moveTo>
                  <a:lnTo>
                    <a:pt x="0" y="51562"/>
                  </a:lnTo>
                  <a:lnTo>
                    <a:pt x="0" y="188404"/>
                  </a:lnTo>
                  <a:lnTo>
                    <a:pt x="21818" y="188404"/>
                  </a:lnTo>
                  <a:lnTo>
                    <a:pt x="21818" y="51562"/>
                  </a:lnTo>
                  <a:close/>
                </a:path>
                <a:path w="107314" h="190500">
                  <a:moveTo>
                    <a:pt x="21818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21818" y="25781"/>
                  </a:lnTo>
                  <a:lnTo>
                    <a:pt x="21818" y="0"/>
                  </a:lnTo>
                  <a:close/>
                </a:path>
                <a:path w="107314" h="190500">
                  <a:moveTo>
                    <a:pt x="107124" y="51562"/>
                  </a:moveTo>
                  <a:lnTo>
                    <a:pt x="85305" y="51562"/>
                  </a:lnTo>
                  <a:lnTo>
                    <a:pt x="85305" y="13881"/>
                  </a:lnTo>
                  <a:lnTo>
                    <a:pt x="63474" y="13881"/>
                  </a:lnTo>
                  <a:lnTo>
                    <a:pt x="63474" y="51562"/>
                  </a:lnTo>
                  <a:lnTo>
                    <a:pt x="43649" y="51562"/>
                  </a:lnTo>
                  <a:lnTo>
                    <a:pt x="43649" y="69405"/>
                  </a:lnTo>
                  <a:lnTo>
                    <a:pt x="63474" y="69405"/>
                  </a:lnTo>
                  <a:lnTo>
                    <a:pt x="63474" y="160642"/>
                  </a:lnTo>
                  <a:lnTo>
                    <a:pt x="64477" y="171983"/>
                  </a:lnTo>
                  <a:lnTo>
                    <a:pt x="68440" y="181470"/>
                  </a:lnTo>
                  <a:lnTo>
                    <a:pt x="76873" y="187972"/>
                  </a:lnTo>
                  <a:lnTo>
                    <a:pt x="91249" y="190385"/>
                  </a:lnTo>
                  <a:lnTo>
                    <a:pt x="93230" y="190385"/>
                  </a:lnTo>
                  <a:lnTo>
                    <a:pt x="99187" y="188404"/>
                  </a:lnTo>
                  <a:lnTo>
                    <a:pt x="107124" y="188404"/>
                  </a:lnTo>
                  <a:lnTo>
                    <a:pt x="107124" y="170561"/>
                  </a:lnTo>
                  <a:lnTo>
                    <a:pt x="85305" y="170561"/>
                  </a:lnTo>
                  <a:lnTo>
                    <a:pt x="85305" y="69405"/>
                  </a:lnTo>
                  <a:lnTo>
                    <a:pt x="107124" y="69405"/>
                  </a:lnTo>
                  <a:lnTo>
                    <a:pt x="107124" y="51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42929" y="2227213"/>
              <a:ext cx="126951" cy="124944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592086" y="2490986"/>
            <a:ext cx="379095" cy="234315"/>
            <a:chOff x="3592086" y="2490986"/>
            <a:chExt cx="379095" cy="234315"/>
          </a:xfrm>
        </p:grpSpPr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92086" y="2542550"/>
              <a:ext cx="128935" cy="12692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48792" y="2490986"/>
              <a:ext cx="222164" cy="234023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4087990" y="2496935"/>
            <a:ext cx="647065" cy="179070"/>
            <a:chOff x="4087990" y="2496935"/>
            <a:chExt cx="647065" cy="179070"/>
          </a:xfrm>
        </p:grpSpPr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87990" y="2496935"/>
              <a:ext cx="335231" cy="17849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52976" y="2496935"/>
              <a:ext cx="281673" cy="176509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3592086" y="2808306"/>
            <a:ext cx="379095" cy="234315"/>
            <a:chOff x="3592086" y="2808306"/>
            <a:chExt cx="379095" cy="234315"/>
          </a:xfrm>
        </p:grpSpPr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92086" y="2859871"/>
              <a:ext cx="128935" cy="12692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48792" y="2808306"/>
              <a:ext cx="222164" cy="234023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4038400" y="2957050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1983" y="73380"/>
                </a:moveTo>
                <a:lnTo>
                  <a:pt x="0" y="71397"/>
                </a:lnTo>
                <a:lnTo>
                  <a:pt x="7624" y="56181"/>
                </a:lnTo>
                <a:lnTo>
                  <a:pt x="14877" y="40408"/>
                </a:lnTo>
                <a:lnTo>
                  <a:pt x="20641" y="24263"/>
                </a:lnTo>
                <a:lnTo>
                  <a:pt x="23803" y="7933"/>
                </a:lnTo>
                <a:lnTo>
                  <a:pt x="29785" y="6414"/>
                </a:lnTo>
                <a:lnTo>
                  <a:pt x="35953" y="4710"/>
                </a:lnTo>
                <a:lnTo>
                  <a:pt x="42492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5406" y="21443"/>
                </a:lnTo>
                <a:lnTo>
                  <a:pt x="35953" y="38177"/>
                </a:lnTo>
                <a:lnTo>
                  <a:pt x="25384" y="54167"/>
                </a:lnTo>
                <a:lnTo>
                  <a:pt x="13885" y="69413"/>
                </a:lnTo>
                <a:lnTo>
                  <a:pt x="1983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242713" y="2804340"/>
            <a:ext cx="222164" cy="226090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617616" y="2808306"/>
            <a:ext cx="442346" cy="222124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5208733" y="2808306"/>
            <a:ext cx="527685" cy="186690"/>
            <a:chOff x="5208733" y="2808306"/>
            <a:chExt cx="527685" cy="186690"/>
          </a:xfrm>
        </p:grpSpPr>
        <p:pic>
          <p:nvPicPr>
            <p:cNvPr id="83" name="object 8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8733" y="2808306"/>
              <a:ext cx="376886" cy="1864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09423" y="2859871"/>
              <a:ext cx="126951" cy="126928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319558" y="1223688"/>
            <a:ext cx="387350" cy="238125"/>
            <a:chOff x="6319558" y="1223688"/>
            <a:chExt cx="387350" cy="238125"/>
          </a:xfrm>
        </p:grpSpPr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19558" y="1275252"/>
              <a:ext cx="126951" cy="1269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74280" y="1223688"/>
              <a:ext cx="232083" cy="237990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6825380" y="1229637"/>
            <a:ext cx="645160" cy="179070"/>
            <a:chOff x="6825380" y="1229637"/>
            <a:chExt cx="645160" cy="179070"/>
          </a:xfrm>
        </p:grpSpPr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25380" y="1229637"/>
              <a:ext cx="335230" cy="17849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88381" y="1229637"/>
              <a:ext cx="134886" cy="17650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343103" y="1275252"/>
              <a:ext cx="126951" cy="126928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6319558" y="1541008"/>
            <a:ext cx="387350" cy="238125"/>
            <a:chOff x="6319558" y="1541008"/>
            <a:chExt cx="387350" cy="238125"/>
          </a:xfrm>
        </p:grpSpPr>
        <p:pic>
          <p:nvPicPr>
            <p:cNvPr id="93" name="object 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19558" y="1592572"/>
              <a:ext cx="126951" cy="12692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74280" y="1541008"/>
              <a:ext cx="232083" cy="237990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6763887" y="168975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3967" y="73380"/>
                </a:moveTo>
                <a:lnTo>
                  <a:pt x="0" y="71397"/>
                </a:lnTo>
                <a:lnTo>
                  <a:pt x="8461" y="56181"/>
                </a:lnTo>
                <a:lnTo>
                  <a:pt x="15620" y="40408"/>
                </a:lnTo>
                <a:lnTo>
                  <a:pt x="20920" y="24263"/>
                </a:lnTo>
                <a:lnTo>
                  <a:pt x="23803" y="7933"/>
                </a:lnTo>
                <a:lnTo>
                  <a:pt x="30901" y="6414"/>
                </a:lnTo>
                <a:lnTo>
                  <a:pt x="37440" y="4710"/>
                </a:lnTo>
                <a:lnTo>
                  <a:pt x="43608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6243" y="21412"/>
                </a:lnTo>
                <a:lnTo>
                  <a:pt x="36696" y="37929"/>
                </a:lnTo>
                <a:lnTo>
                  <a:pt x="25663" y="53330"/>
                </a:lnTo>
                <a:lnTo>
                  <a:pt x="13885" y="67430"/>
                </a:lnTo>
                <a:lnTo>
                  <a:pt x="3967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954315" y="1537041"/>
            <a:ext cx="251919" cy="226090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7362939" y="1541008"/>
            <a:ext cx="569595" cy="222250"/>
            <a:chOff x="7362939" y="1541008"/>
            <a:chExt cx="569595" cy="222250"/>
          </a:xfrm>
        </p:grpSpPr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62939" y="1541008"/>
              <a:ext cx="93229" cy="18245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85923" y="1541008"/>
              <a:ext cx="446314" cy="222124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8079025" y="1541008"/>
            <a:ext cx="532130" cy="186690"/>
            <a:chOff x="8079025" y="1541008"/>
            <a:chExt cx="532130" cy="186690"/>
          </a:xfrm>
        </p:grpSpPr>
        <p:pic>
          <p:nvPicPr>
            <p:cNvPr id="101" name="object 10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079025" y="1541008"/>
              <a:ext cx="245967" cy="1864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344829" y="1541008"/>
              <a:ext cx="115049" cy="18642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1698" y="1592572"/>
              <a:ext cx="128935" cy="126928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6319558" y="1858328"/>
            <a:ext cx="387350" cy="238125"/>
            <a:chOff x="6319558" y="1858328"/>
            <a:chExt cx="387350" cy="238125"/>
          </a:xfrm>
        </p:grpSpPr>
        <p:pic>
          <p:nvPicPr>
            <p:cNvPr id="105" name="object 1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19558" y="1909893"/>
              <a:ext cx="126951" cy="12692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74280" y="1858328"/>
              <a:ext cx="232083" cy="237990"/>
            </a:xfrm>
            <a:prstGeom prst="rect">
              <a:avLst/>
            </a:prstGeom>
          </p:spPr>
        </p:pic>
      </p:grpSp>
      <p:sp>
        <p:nvSpPr>
          <p:cNvPr id="107" name="object 107"/>
          <p:cNvSpPr/>
          <p:nvPr/>
        </p:nvSpPr>
        <p:spPr>
          <a:xfrm>
            <a:off x="6763887" y="2007072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3967" y="73380"/>
                </a:moveTo>
                <a:lnTo>
                  <a:pt x="0" y="71397"/>
                </a:lnTo>
                <a:lnTo>
                  <a:pt x="8461" y="56181"/>
                </a:lnTo>
                <a:lnTo>
                  <a:pt x="15620" y="40408"/>
                </a:lnTo>
                <a:lnTo>
                  <a:pt x="20920" y="24263"/>
                </a:lnTo>
                <a:lnTo>
                  <a:pt x="23803" y="7933"/>
                </a:lnTo>
                <a:lnTo>
                  <a:pt x="30901" y="6414"/>
                </a:lnTo>
                <a:lnTo>
                  <a:pt x="37440" y="4710"/>
                </a:lnTo>
                <a:lnTo>
                  <a:pt x="43608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6243" y="21412"/>
                </a:lnTo>
                <a:lnTo>
                  <a:pt x="36696" y="37929"/>
                </a:lnTo>
                <a:lnTo>
                  <a:pt x="25663" y="53330"/>
                </a:lnTo>
                <a:lnTo>
                  <a:pt x="13885" y="67430"/>
                </a:lnTo>
                <a:lnTo>
                  <a:pt x="3967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4233" y="1858328"/>
            <a:ext cx="212246" cy="222124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7321283" y="1858340"/>
            <a:ext cx="581660" cy="222250"/>
          </a:xfrm>
          <a:custGeom>
            <a:avLst/>
            <a:gdLst/>
            <a:ahLst/>
            <a:cxnLst/>
            <a:rect l="l" t="t" r="r" b="b"/>
            <a:pathLst>
              <a:path w="581659" h="222250">
                <a:moveTo>
                  <a:pt x="119011" y="158661"/>
                </a:moveTo>
                <a:lnTo>
                  <a:pt x="96659" y="158965"/>
                </a:lnTo>
                <a:lnTo>
                  <a:pt x="51231" y="160324"/>
                </a:lnTo>
                <a:lnTo>
                  <a:pt x="27762" y="160642"/>
                </a:lnTo>
                <a:lnTo>
                  <a:pt x="75374" y="111061"/>
                </a:lnTo>
                <a:lnTo>
                  <a:pt x="101155" y="79578"/>
                </a:lnTo>
                <a:lnTo>
                  <a:pt x="109093" y="49580"/>
                </a:lnTo>
                <a:lnTo>
                  <a:pt x="106019" y="30949"/>
                </a:lnTo>
                <a:lnTo>
                  <a:pt x="96443" y="15113"/>
                </a:lnTo>
                <a:lnTo>
                  <a:pt x="79806" y="4114"/>
                </a:lnTo>
                <a:lnTo>
                  <a:pt x="55537" y="0"/>
                </a:lnTo>
                <a:lnTo>
                  <a:pt x="43700" y="1143"/>
                </a:lnTo>
                <a:lnTo>
                  <a:pt x="10439" y="28752"/>
                </a:lnTo>
                <a:lnTo>
                  <a:pt x="7924" y="55524"/>
                </a:lnTo>
                <a:lnTo>
                  <a:pt x="13881" y="55524"/>
                </a:lnTo>
                <a:lnTo>
                  <a:pt x="17843" y="43624"/>
                </a:lnTo>
                <a:lnTo>
                  <a:pt x="23114" y="32689"/>
                </a:lnTo>
                <a:lnTo>
                  <a:pt x="30238" y="26022"/>
                </a:lnTo>
                <a:lnTo>
                  <a:pt x="39598" y="22707"/>
                </a:lnTo>
                <a:lnTo>
                  <a:pt x="51574" y="21805"/>
                </a:lnTo>
                <a:lnTo>
                  <a:pt x="66040" y="24599"/>
                </a:lnTo>
                <a:lnTo>
                  <a:pt x="76606" y="32219"/>
                </a:lnTo>
                <a:lnTo>
                  <a:pt x="83083" y="43561"/>
                </a:lnTo>
                <a:lnTo>
                  <a:pt x="85293" y="57505"/>
                </a:lnTo>
                <a:lnTo>
                  <a:pt x="83832" y="70307"/>
                </a:lnTo>
                <a:lnTo>
                  <a:pt x="78105" y="85521"/>
                </a:lnTo>
                <a:lnTo>
                  <a:pt x="66040" y="104089"/>
                </a:lnTo>
                <a:lnTo>
                  <a:pt x="45618" y="126923"/>
                </a:lnTo>
                <a:lnTo>
                  <a:pt x="0" y="174523"/>
                </a:lnTo>
                <a:lnTo>
                  <a:pt x="0" y="182448"/>
                </a:lnTo>
                <a:lnTo>
                  <a:pt x="14871" y="182143"/>
                </a:lnTo>
                <a:lnTo>
                  <a:pt x="44627" y="180784"/>
                </a:lnTo>
                <a:lnTo>
                  <a:pt x="59499" y="180467"/>
                </a:lnTo>
                <a:lnTo>
                  <a:pt x="74383" y="180784"/>
                </a:lnTo>
                <a:lnTo>
                  <a:pt x="104140" y="182143"/>
                </a:lnTo>
                <a:lnTo>
                  <a:pt x="119011" y="182448"/>
                </a:lnTo>
                <a:lnTo>
                  <a:pt x="119011" y="158661"/>
                </a:lnTo>
                <a:close/>
              </a:path>
              <a:path w="581659" h="222250">
                <a:moveTo>
                  <a:pt x="249936" y="83286"/>
                </a:moveTo>
                <a:lnTo>
                  <a:pt x="247167" y="49364"/>
                </a:lnTo>
                <a:lnTo>
                  <a:pt x="238277" y="23050"/>
                </a:lnTo>
                <a:lnTo>
                  <a:pt x="228104" y="12217"/>
                </a:lnTo>
                <a:lnTo>
                  <a:pt x="228104" y="99161"/>
                </a:lnTo>
                <a:lnTo>
                  <a:pt x="227025" y="127139"/>
                </a:lnTo>
                <a:lnTo>
                  <a:pt x="222402" y="151955"/>
                </a:lnTo>
                <a:lnTo>
                  <a:pt x="212204" y="169722"/>
                </a:lnTo>
                <a:lnTo>
                  <a:pt x="194386" y="176504"/>
                </a:lnTo>
                <a:lnTo>
                  <a:pt x="176263" y="170116"/>
                </a:lnTo>
                <a:lnTo>
                  <a:pt x="165379" y="152209"/>
                </a:lnTo>
                <a:lnTo>
                  <a:pt x="160083" y="124625"/>
                </a:lnTo>
                <a:lnTo>
                  <a:pt x="158686" y="89242"/>
                </a:lnTo>
                <a:lnTo>
                  <a:pt x="159486" y="60109"/>
                </a:lnTo>
                <a:lnTo>
                  <a:pt x="163639" y="34696"/>
                </a:lnTo>
                <a:lnTo>
                  <a:pt x="173748" y="16725"/>
                </a:lnTo>
                <a:lnTo>
                  <a:pt x="192405" y="9906"/>
                </a:lnTo>
                <a:lnTo>
                  <a:pt x="194386" y="9906"/>
                </a:lnTo>
                <a:lnTo>
                  <a:pt x="211378" y="16878"/>
                </a:lnTo>
                <a:lnTo>
                  <a:pt x="221665" y="35941"/>
                </a:lnTo>
                <a:lnTo>
                  <a:pt x="226745" y="64300"/>
                </a:lnTo>
                <a:lnTo>
                  <a:pt x="228104" y="99161"/>
                </a:lnTo>
                <a:lnTo>
                  <a:pt x="228104" y="12217"/>
                </a:lnTo>
                <a:lnTo>
                  <a:pt x="225945" y="9906"/>
                </a:lnTo>
                <a:lnTo>
                  <a:pt x="222313" y="6032"/>
                </a:lnTo>
                <a:lnTo>
                  <a:pt x="198361" y="0"/>
                </a:lnTo>
                <a:lnTo>
                  <a:pt x="166154" y="9321"/>
                </a:lnTo>
                <a:lnTo>
                  <a:pt x="147523" y="32969"/>
                </a:lnTo>
                <a:lnTo>
                  <a:pt x="138938" y="64414"/>
                </a:lnTo>
                <a:lnTo>
                  <a:pt x="136867" y="97180"/>
                </a:lnTo>
                <a:lnTo>
                  <a:pt x="140208" y="137617"/>
                </a:lnTo>
                <a:lnTo>
                  <a:pt x="150253" y="164858"/>
                </a:lnTo>
                <a:lnTo>
                  <a:pt x="166992" y="180568"/>
                </a:lnTo>
                <a:lnTo>
                  <a:pt x="190423" y="186423"/>
                </a:lnTo>
                <a:lnTo>
                  <a:pt x="221221" y="176504"/>
                </a:lnTo>
                <a:lnTo>
                  <a:pt x="223151" y="175882"/>
                </a:lnTo>
                <a:lnTo>
                  <a:pt x="241007" y="149733"/>
                </a:lnTo>
                <a:lnTo>
                  <a:pt x="248437" y="116141"/>
                </a:lnTo>
                <a:lnTo>
                  <a:pt x="249936" y="83286"/>
                </a:lnTo>
                <a:close/>
              </a:path>
              <a:path w="581659" h="222250">
                <a:moveTo>
                  <a:pt x="382828" y="83286"/>
                </a:moveTo>
                <a:lnTo>
                  <a:pt x="380072" y="49364"/>
                </a:lnTo>
                <a:lnTo>
                  <a:pt x="371182" y="23050"/>
                </a:lnTo>
                <a:lnTo>
                  <a:pt x="361010" y="12217"/>
                </a:lnTo>
                <a:lnTo>
                  <a:pt x="361010" y="99161"/>
                </a:lnTo>
                <a:lnTo>
                  <a:pt x="359930" y="127139"/>
                </a:lnTo>
                <a:lnTo>
                  <a:pt x="355307" y="151955"/>
                </a:lnTo>
                <a:lnTo>
                  <a:pt x="345109" y="169722"/>
                </a:lnTo>
                <a:lnTo>
                  <a:pt x="327291" y="176504"/>
                </a:lnTo>
                <a:lnTo>
                  <a:pt x="308851" y="170116"/>
                </a:lnTo>
                <a:lnTo>
                  <a:pt x="297294" y="152209"/>
                </a:lnTo>
                <a:lnTo>
                  <a:pt x="291312" y="124625"/>
                </a:lnTo>
                <a:lnTo>
                  <a:pt x="289598" y="89242"/>
                </a:lnTo>
                <a:lnTo>
                  <a:pt x="290690" y="60109"/>
                </a:lnTo>
                <a:lnTo>
                  <a:pt x="295300" y="34696"/>
                </a:lnTo>
                <a:lnTo>
                  <a:pt x="305498" y="16725"/>
                </a:lnTo>
                <a:lnTo>
                  <a:pt x="323329" y="9906"/>
                </a:lnTo>
                <a:lnTo>
                  <a:pt x="325310" y="9906"/>
                </a:lnTo>
                <a:lnTo>
                  <a:pt x="343433" y="16878"/>
                </a:lnTo>
                <a:lnTo>
                  <a:pt x="354317" y="35941"/>
                </a:lnTo>
                <a:lnTo>
                  <a:pt x="359613" y="64300"/>
                </a:lnTo>
                <a:lnTo>
                  <a:pt x="361010" y="99161"/>
                </a:lnTo>
                <a:lnTo>
                  <a:pt x="361010" y="12217"/>
                </a:lnTo>
                <a:lnTo>
                  <a:pt x="358851" y="9906"/>
                </a:lnTo>
                <a:lnTo>
                  <a:pt x="355219" y="6032"/>
                </a:lnTo>
                <a:lnTo>
                  <a:pt x="331254" y="0"/>
                </a:lnTo>
                <a:lnTo>
                  <a:pt x="297903" y="9321"/>
                </a:lnTo>
                <a:lnTo>
                  <a:pt x="278688" y="32969"/>
                </a:lnTo>
                <a:lnTo>
                  <a:pt x="269887" y="64414"/>
                </a:lnTo>
                <a:lnTo>
                  <a:pt x="267779" y="97180"/>
                </a:lnTo>
                <a:lnTo>
                  <a:pt x="271437" y="137617"/>
                </a:lnTo>
                <a:lnTo>
                  <a:pt x="282168" y="164858"/>
                </a:lnTo>
                <a:lnTo>
                  <a:pt x="299580" y="180568"/>
                </a:lnTo>
                <a:lnTo>
                  <a:pt x="323329" y="186423"/>
                </a:lnTo>
                <a:lnTo>
                  <a:pt x="353339" y="176504"/>
                </a:lnTo>
                <a:lnTo>
                  <a:pt x="355219" y="175882"/>
                </a:lnTo>
                <a:lnTo>
                  <a:pt x="373164" y="149733"/>
                </a:lnTo>
                <a:lnTo>
                  <a:pt x="381063" y="116141"/>
                </a:lnTo>
                <a:lnTo>
                  <a:pt x="382828" y="83286"/>
                </a:lnTo>
                <a:close/>
              </a:path>
              <a:path w="581659" h="222250">
                <a:moveTo>
                  <a:pt x="513753" y="83286"/>
                </a:moveTo>
                <a:lnTo>
                  <a:pt x="510997" y="49364"/>
                </a:lnTo>
                <a:lnTo>
                  <a:pt x="502094" y="23050"/>
                </a:lnTo>
                <a:lnTo>
                  <a:pt x="491934" y="12217"/>
                </a:lnTo>
                <a:lnTo>
                  <a:pt x="491934" y="99161"/>
                </a:lnTo>
                <a:lnTo>
                  <a:pt x="491121" y="127139"/>
                </a:lnTo>
                <a:lnTo>
                  <a:pt x="486968" y="151955"/>
                </a:lnTo>
                <a:lnTo>
                  <a:pt x="476872" y="169722"/>
                </a:lnTo>
                <a:lnTo>
                  <a:pt x="458216" y="176504"/>
                </a:lnTo>
                <a:lnTo>
                  <a:pt x="440080" y="170116"/>
                </a:lnTo>
                <a:lnTo>
                  <a:pt x="429196" y="152209"/>
                </a:lnTo>
                <a:lnTo>
                  <a:pt x="423900" y="124625"/>
                </a:lnTo>
                <a:lnTo>
                  <a:pt x="422503" y="89242"/>
                </a:lnTo>
                <a:lnTo>
                  <a:pt x="423316" y="60109"/>
                </a:lnTo>
                <a:lnTo>
                  <a:pt x="427469" y="34696"/>
                </a:lnTo>
                <a:lnTo>
                  <a:pt x="437565" y="16725"/>
                </a:lnTo>
                <a:lnTo>
                  <a:pt x="456222" y="9906"/>
                </a:lnTo>
                <a:lnTo>
                  <a:pt x="458216" y="9906"/>
                </a:lnTo>
                <a:lnTo>
                  <a:pt x="476034" y="16878"/>
                </a:lnTo>
                <a:lnTo>
                  <a:pt x="486232" y="35941"/>
                </a:lnTo>
                <a:lnTo>
                  <a:pt x="490842" y="64300"/>
                </a:lnTo>
                <a:lnTo>
                  <a:pt x="491934" y="99161"/>
                </a:lnTo>
                <a:lnTo>
                  <a:pt x="491934" y="12217"/>
                </a:lnTo>
                <a:lnTo>
                  <a:pt x="489775" y="9906"/>
                </a:lnTo>
                <a:lnTo>
                  <a:pt x="486130" y="6032"/>
                </a:lnTo>
                <a:lnTo>
                  <a:pt x="462178" y="0"/>
                </a:lnTo>
                <a:lnTo>
                  <a:pt x="429971" y="9321"/>
                </a:lnTo>
                <a:lnTo>
                  <a:pt x="411353" y="32969"/>
                </a:lnTo>
                <a:lnTo>
                  <a:pt x="402767" y="64414"/>
                </a:lnTo>
                <a:lnTo>
                  <a:pt x="400685" y="97180"/>
                </a:lnTo>
                <a:lnTo>
                  <a:pt x="404037" y="137617"/>
                </a:lnTo>
                <a:lnTo>
                  <a:pt x="414070" y="164858"/>
                </a:lnTo>
                <a:lnTo>
                  <a:pt x="430809" y="180568"/>
                </a:lnTo>
                <a:lnTo>
                  <a:pt x="454240" y="186423"/>
                </a:lnTo>
                <a:lnTo>
                  <a:pt x="485051" y="176504"/>
                </a:lnTo>
                <a:lnTo>
                  <a:pt x="486968" y="175882"/>
                </a:lnTo>
                <a:lnTo>
                  <a:pt x="504825" y="149733"/>
                </a:lnTo>
                <a:lnTo>
                  <a:pt x="512267" y="116141"/>
                </a:lnTo>
                <a:lnTo>
                  <a:pt x="513753" y="83286"/>
                </a:lnTo>
                <a:close/>
              </a:path>
              <a:path w="581659" h="222250">
                <a:moveTo>
                  <a:pt x="581190" y="152704"/>
                </a:moveTo>
                <a:lnTo>
                  <a:pt x="577227" y="148742"/>
                </a:lnTo>
                <a:lnTo>
                  <a:pt x="569290" y="152704"/>
                </a:lnTo>
                <a:lnTo>
                  <a:pt x="553427" y="156667"/>
                </a:lnTo>
                <a:lnTo>
                  <a:pt x="550265" y="172974"/>
                </a:lnTo>
                <a:lnTo>
                  <a:pt x="544499" y="188899"/>
                </a:lnTo>
                <a:lnTo>
                  <a:pt x="537248" y="204089"/>
                </a:lnTo>
                <a:lnTo>
                  <a:pt x="529615" y="218147"/>
                </a:lnTo>
                <a:lnTo>
                  <a:pt x="533590" y="222123"/>
                </a:lnTo>
                <a:lnTo>
                  <a:pt x="543509" y="216166"/>
                </a:lnTo>
                <a:lnTo>
                  <a:pt x="554977" y="201231"/>
                </a:lnTo>
                <a:lnTo>
                  <a:pt x="565327" y="185928"/>
                </a:lnTo>
                <a:lnTo>
                  <a:pt x="574192" y="169875"/>
                </a:lnTo>
                <a:lnTo>
                  <a:pt x="581190" y="15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8049271" y="1858328"/>
            <a:ext cx="664845" cy="186690"/>
            <a:chOff x="8049271" y="1858328"/>
            <a:chExt cx="664845" cy="186690"/>
          </a:xfrm>
        </p:grpSpPr>
        <p:pic>
          <p:nvPicPr>
            <p:cNvPr id="111" name="object 11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049271" y="1858328"/>
              <a:ext cx="378869" cy="1864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447977" y="1858328"/>
              <a:ext cx="115049" cy="1864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4847" y="1909893"/>
              <a:ext cx="128935" cy="126928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6319558" y="2175649"/>
            <a:ext cx="387350" cy="236220"/>
            <a:chOff x="6319558" y="2175649"/>
            <a:chExt cx="387350" cy="236220"/>
          </a:xfrm>
        </p:grpSpPr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9558" y="2227213"/>
              <a:ext cx="126951" cy="1249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74280" y="2175649"/>
              <a:ext cx="232083" cy="236007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6813477" y="2167716"/>
            <a:ext cx="984250" cy="192405"/>
            <a:chOff x="6813477" y="2167716"/>
            <a:chExt cx="984250" cy="192405"/>
          </a:xfrm>
        </p:grpSpPr>
        <p:pic>
          <p:nvPicPr>
            <p:cNvPr id="118" name="object 11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13477" y="2215314"/>
              <a:ext cx="261837" cy="14477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01102" y="2215314"/>
              <a:ext cx="184476" cy="14081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21284" y="2215314"/>
              <a:ext cx="184476" cy="14081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541463" y="2167724"/>
              <a:ext cx="24130" cy="188595"/>
            </a:xfrm>
            <a:custGeom>
              <a:avLst/>
              <a:gdLst/>
              <a:ahLst/>
              <a:cxnLst/>
              <a:rect l="l" t="t" r="r" b="b"/>
              <a:pathLst>
                <a:path w="24129" h="188594">
                  <a:moveTo>
                    <a:pt x="23799" y="51562"/>
                  </a:moveTo>
                  <a:lnTo>
                    <a:pt x="0" y="51562"/>
                  </a:lnTo>
                  <a:lnTo>
                    <a:pt x="0" y="188404"/>
                  </a:lnTo>
                  <a:lnTo>
                    <a:pt x="23799" y="188404"/>
                  </a:lnTo>
                  <a:lnTo>
                    <a:pt x="23799" y="51562"/>
                  </a:lnTo>
                  <a:close/>
                </a:path>
                <a:path w="24129" h="188594">
                  <a:moveTo>
                    <a:pt x="23799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23799" y="25781"/>
                  </a:lnTo>
                  <a:lnTo>
                    <a:pt x="23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87087" y="2181598"/>
              <a:ext cx="210263" cy="176509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6319558" y="2490986"/>
            <a:ext cx="379095" cy="234315"/>
            <a:chOff x="6319558" y="2490986"/>
            <a:chExt cx="379095" cy="234315"/>
          </a:xfrm>
        </p:grpSpPr>
        <p:pic>
          <p:nvPicPr>
            <p:cNvPr id="124" name="object 12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19558" y="2542550"/>
              <a:ext cx="126951" cy="12692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474280" y="2490986"/>
              <a:ext cx="224148" cy="234023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6815461" y="2496935"/>
            <a:ext cx="645160" cy="179070"/>
            <a:chOff x="6815461" y="2496935"/>
            <a:chExt cx="645160" cy="179070"/>
          </a:xfrm>
        </p:grpSpPr>
        <p:pic>
          <p:nvPicPr>
            <p:cNvPr id="127" name="object 12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815461" y="2496935"/>
              <a:ext cx="335231" cy="17849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178463" y="2496935"/>
              <a:ext cx="134885" cy="17650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33185" y="2542550"/>
              <a:ext cx="126951" cy="126928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6319558" y="2808306"/>
            <a:ext cx="379095" cy="234315"/>
            <a:chOff x="6319558" y="2808306"/>
            <a:chExt cx="379095" cy="234315"/>
          </a:xfrm>
        </p:grpSpPr>
        <p:pic>
          <p:nvPicPr>
            <p:cNvPr id="131" name="object 13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19558" y="2859871"/>
              <a:ext cx="126951" cy="12692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474280" y="2808306"/>
              <a:ext cx="224148" cy="234023"/>
            </a:xfrm>
            <a:prstGeom prst="rect">
              <a:avLst/>
            </a:prstGeom>
          </p:spPr>
        </p:pic>
      </p:grpSp>
      <p:sp>
        <p:nvSpPr>
          <p:cNvPr id="133" name="object 133"/>
          <p:cNvSpPr/>
          <p:nvPr/>
        </p:nvSpPr>
        <p:spPr>
          <a:xfrm>
            <a:off x="6763887" y="2957050"/>
            <a:ext cx="53975" cy="73660"/>
          </a:xfrm>
          <a:custGeom>
            <a:avLst/>
            <a:gdLst/>
            <a:ahLst/>
            <a:cxnLst/>
            <a:rect l="l" t="t" r="r" b="b"/>
            <a:pathLst>
              <a:path w="53975" h="73660">
                <a:moveTo>
                  <a:pt x="3967" y="73380"/>
                </a:moveTo>
                <a:lnTo>
                  <a:pt x="0" y="71397"/>
                </a:lnTo>
                <a:lnTo>
                  <a:pt x="8461" y="56181"/>
                </a:lnTo>
                <a:lnTo>
                  <a:pt x="15620" y="40408"/>
                </a:lnTo>
                <a:lnTo>
                  <a:pt x="20920" y="24263"/>
                </a:lnTo>
                <a:lnTo>
                  <a:pt x="23803" y="7933"/>
                </a:lnTo>
                <a:lnTo>
                  <a:pt x="30901" y="6414"/>
                </a:lnTo>
                <a:lnTo>
                  <a:pt x="37440" y="4710"/>
                </a:lnTo>
                <a:lnTo>
                  <a:pt x="43608" y="2634"/>
                </a:lnTo>
                <a:lnTo>
                  <a:pt x="49590" y="0"/>
                </a:lnTo>
                <a:lnTo>
                  <a:pt x="53557" y="3966"/>
                </a:lnTo>
                <a:lnTo>
                  <a:pt x="46243" y="21443"/>
                </a:lnTo>
                <a:lnTo>
                  <a:pt x="36696" y="38177"/>
                </a:lnTo>
                <a:lnTo>
                  <a:pt x="25663" y="54167"/>
                </a:lnTo>
                <a:lnTo>
                  <a:pt x="13885" y="69413"/>
                </a:lnTo>
                <a:lnTo>
                  <a:pt x="3967" y="73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object 13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970184" y="2804340"/>
            <a:ext cx="222164" cy="22609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345087" y="2808306"/>
            <a:ext cx="440362" cy="222124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7936204" y="2808306"/>
            <a:ext cx="527685" cy="186690"/>
            <a:chOff x="7936204" y="2808306"/>
            <a:chExt cx="527685" cy="186690"/>
          </a:xfrm>
        </p:grpSpPr>
        <p:pic>
          <p:nvPicPr>
            <p:cNvPr id="137" name="object 13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936204" y="2808306"/>
              <a:ext cx="376886" cy="18642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34910" y="2859871"/>
              <a:ext cx="128935" cy="126928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6319558" y="3125627"/>
            <a:ext cx="379095" cy="234315"/>
            <a:chOff x="6319558" y="3125627"/>
            <a:chExt cx="379095" cy="234315"/>
          </a:xfrm>
        </p:grpSpPr>
        <p:pic>
          <p:nvPicPr>
            <p:cNvPr id="140" name="object 14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9558" y="3177191"/>
              <a:ext cx="126951" cy="12494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474280" y="3125627"/>
              <a:ext cx="224148" cy="234023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6813477" y="3117694"/>
            <a:ext cx="984250" cy="192405"/>
            <a:chOff x="6813477" y="3117694"/>
            <a:chExt cx="984250" cy="192405"/>
          </a:xfrm>
        </p:grpSpPr>
        <p:pic>
          <p:nvPicPr>
            <p:cNvPr id="143" name="object 14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13477" y="3165291"/>
              <a:ext cx="261837" cy="14477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101102" y="3165291"/>
              <a:ext cx="184476" cy="14081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321284" y="3165291"/>
              <a:ext cx="184476" cy="140810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541463" y="3117697"/>
              <a:ext cx="24130" cy="188595"/>
            </a:xfrm>
            <a:custGeom>
              <a:avLst/>
              <a:gdLst/>
              <a:ahLst/>
              <a:cxnLst/>
              <a:rect l="l" t="t" r="r" b="b"/>
              <a:pathLst>
                <a:path w="24129" h="188595">
                  <a:moveTo>
                    <a:pt x="23799" y="51562"/>
                  </a:moveTo>
                  <a:lnTo>
                    <a:pt x="0" y="51562"/>
                  </a:lnTo>
                  <a:lnTo>
                    <a:pt x="0" y="188417"/>
                  </a:lnTo>
                  <a:lnTo>
                    <a:pt x="23799" y="188417"/>
                  </a:lnTo>
                  <a:lnTo>
                    <a:pt x="23799" y="51562"/>
                  </a:lnTo>
                  <a:close/>
                </a:path>
                <a:path w="24129" h="188595">
                  <a:moveTo>
                    <a:pt x="23799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23799" y="25781"/>
                  </a:lnTo>
                  <a:lnTo>
                    <a:pt x="23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87087" y="3131576"/>
              <a:ext cx="210263" cy="176509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638225" y="3446913"/>
            <a:ext cx="275722" cy="245923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4262549" y="3446913"/>
            <a:ext cx="290195" cy="246379"/>
            <a:chOff x="4262549" y="3446913"/>
            <a:chExt cx="290195" cy="246379"/>
          </a:xfrm>
        </p:grpSpPr>
        <p:pic>
          <p:nvPicPr>
            <p:cNvPr id="150" name="object 15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2549" y="3446913"/>
              <a:ext cx="204312" cy="24592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4488681" y="3446913"/>
              <a:ext cx="63500" cy="246379"/>
            </a:xfrm>
            <a:custGeom>
              <a:avLst/>
              <a:gdLst/>
              <a:ahLst/>
              <a:cxnLst/>
              <a:rect l="l" t="t" r="r" b="b"/>
              <a:pathLst>
                <a:path w="63500" h="246379">
                  <a:moveTo>
                    <a:pt x="3967" y="245923"/>
                  </a:moveTo>
                  <a:lnTo>
                    <a:pt x="0" y="239973"/>
                  </a:lnTo>
                  <a:lnTo>
                    <a:pt x="18751" y="213292"/>
                  </a:lnTo>
                  <a:lnTo>
                    <a:pt x="30993" y="184194"/>
                  </a:lnTo>
                  <a:lnTo>
                    <a:pt x="37657" y="153237"/>
                  </a:lnTo>
                  <a:lnTo>
                    <a:pt x="39672" y="120978"/>
                  </a:lnTo>
                  <a:lnTo>
                    <a:pt x="37657" y="89339"/>
                  </a:lnTo>
                  <a:lnTo>
                    <a:pt x="30993" y="59745"/>
                  </a:lnTo>
                  <a:lnTo>
                    <a:pt x="18751" y="32010"/>
                  </a:lnTo>
                  <a:lnTo>
                    <a:pt x="0" y="5949"/>
                  </a:lnTo>
                  <a:lnTo>
                    <a:pt x="3967" y="0"/>
                  </a:lnTo>
                  <a:lnTo>
                    <a:pt x="30002" y="25596"/>
                  </a:lnTo>
                  <a:lnTo>
                    <a:pt x="48598" y="54539"/>
                  </a:lnTo>
                  <a:lnTo>
                    <a:pt x="59756" y="86457"/>
                  </a:lnTo>
                  <a:lnTo>
                    <a:pt x="63475" y="120978"/>
                  </a:lnTo>
                  <a:lnTo>
                    <a:pt x="59756" y="155840"/>
                  </a:lnTo>
                  <a:lnTo>
                    <a:pt x="48598" y="188656"/>
                  </a:lnTo>
                  <a:lnTo>
                    <a:pt x="30002" y="218870"/>
                  </a:lnTo>
                  <a:lnTo>
                    <a:pt x="3967" y="245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2" name="object 15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013823" y="3446913"/>
            <a:ext cx="259853" cy="24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6053" y="1369492"/>
            <a:ext cx="302260" cy="181610"/>
            <a:chOff x="2436053" y="1369492"/>
            <a:chExt cx="302260" cy="181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6053" y="1418609"/>
              <a:ext cx="96624" cy="948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363" y="1369492"/>
              <a:ext cx="164434" cy="18122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23903" y="929126"/>
            <a:ext cx="8199755" cy="4131310"/>
            <a:chOff x="723903" y="929126"/>
            <a:chExt cx="8199755" cy="41313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740" y="1381348"/>
              <a:ext cx="478047" cy="1338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7010" y="1638791"/>
              <a:ext cx="417019" cy="1439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29457" y="1638795"/>
              <a:ext cx="629285" cy="168275"/>
            </a:xfrm>
            <a:custGeom>
              <a:avLst/>
              <a:gdLst/>
              <a:ahLst/>
              <a:cxnLst/>
              <a:rect l="l" t="t" r="r" b="b"/>
              <a:pathLst>
                <a:path w="629285" h="168275">
                  <a:moveTo>
                    <a:pt x="20332" y="118567"/>
                  </a:moveTo>
                  <a:lnTo>
                    <a:pt x="0" y="118567"/>
                  </a:lnTo>
                  <a:lnTo>
                    <a:pt x="0" y="138887"/>
                  </a:lnTo>
                  <a:lnTo>
                    <a:pt x="11861" y="138887"/>
                  </a:lnTo>
                  <a:lnTo>
                    <a:pt x="11861" y="155829"/>
                  </a:lnTo>
                  <a:lnTo>
                    <a:pt x="8470" y="159207"/>
                  </a:lnTo>
                  <a:lnTo>
                    <a:pt x="0" y="159207"/>
                  </a:lnTo>
                  <a:lnTo>
                    <a:pt x="0" y="167678"/>
                  </a:lnTo>
                  <a:lnTo>
                    <a:pt x="8890" y="166090"/>
                  </a:lnTo>
                  <a:lnTo>
                    <a:pt x="15252" y="161328"/>
                  </a:lnTo>
                  <a:lnTo>
                    <a:pt x="19062" y="153390"/>
                  </a:lnTo>
                  <a:lnTo>
                    <a:pt x="20332" y="142278"/>
                  </a:lnTo>
                  <a:lnTo>
                    <a:pt x="20332" y="118567"/>
                  </a:lnTo>
                  <a:close/>
                </a:path>
                <a:path w="629285" h="168275">
                  <a:moveTo>
                    <a:pt x="191554" y="40652"/>
                  </a:moveTo>
                  <a:lnTo>
                    <a:pt x="172986" y="7150"/>
                  </a:lnTo>
                  <a:lnTo>
                    <a:pt x="147472" y="0"/>
                  </a:lnTo>
                  <a:lnTo>
                    <a:pt x="135458" y="1244"/>
                  </a:lnTo>
                  <a:lnTo>
                    <a:pt x="104673" y="31330"/>
                  </a:lnTo>
                  <a:lnTo>
                    <a:pt x="101701" y="49123"/>
                  </a:lnTo>
                  <a:lnTo>
                    <a:pt x="118656" y="49123"/>
                  </a:lnTo>
                  <a:lnTo>
                    <a:pt x="120357" y="38963"/>
                  </a:lnTo>
                  <a:lnTo>
                    <a:pt x="120357" y="33870"/>
                  </a:lnTo>
                  <a:lnTo>
                    <a:pt x="123748" y="28790"/>
                  </a:lnTo>
                  <a:lnTo>
                    <a:pt x="128168" y="23101"/>
                  </a:lnTo>
                  <a:lnTo>
                    <a:pt x="133705" y="18846"/>
                  </a:lnTo>
                  <a:lnTo>
                    <a:pt x="140195" y="16167"/>
                  </a:lnTo>
                  <a:lnTo>
                    <a:pt x="147472" y="15240"/>
                  </a:lnTo>
                  <a:lnTo>
                    <a:pt x="158153" y="17335"/>
                  </a:lnTo>
                  <a:lnTo>
                    <a:pt x="166763" y="23075"/>
                  </a:lnTo>
                  <a:lnTo>
                    <a:pt x="172504" y="31686"/>
                  </a:lnTo>
                  <a:lnTo>
                    <a:pt x="174599" y="42341"/>
                  </a:lnTo>
                  <a:lnTo>
                    <a:pt x="173355" y="49911"/>
                  </a:lnTo>
                  <a:lnTo>
                    <a:pt x="169722" y="57162"/>
                  </a:lnTo>
                  <a:lnTo>
                    <a:pt x="163868" y="63779"/>
                  </a:lnTo>
                  <a:lnTo>
                    <a:pt x="155956" y="69443"/>
                  </a:lnTo>
                  <a:lnTo>
                    <a:pt x="137312" y="79603"/>
                  </a:lnTo>
                  <a:lnTo>
                    <a:pt x="119316" y="91008"/>
                  </a:lnTo>
                  <a:lnTo>
                    <a:pt x="107848" y="103530"/>
                  </a:lnTo>
                  <a:lnTo>
                    <a:pt x="101790" y="118910"/>
                  </a:lnTo>
                  <a:lnTo>
                    <a:pt x="100012" y="138887"/>
                  </a:lnTo>
                  <a:lnTo>
                    <a:pt x="191554" y="138887"/>
                  </a:lnTo>
                  <a:lnTo>
                    <a:pt x="191554" y="121945"/>
                  </a:lnTo>
                  <a:lnTo>
                    <a:pt x="118656" y="121945"/>
                  </a:lnTo>
                  <a:lnTo>
                    <a:pt x="120726" y="113880"/>
                  </a:lnTo>
                  <a:lnTo>
                    <a:pt x="125018" y="106921"/>
                  </a:lnTo>
                  <a:lnTo>
                    <a:pt x="132486" y="100279"/>
                  </a:lnTo>
                  <a:lnTo>
                    <a:pt x="144081" y="93154"/>
                  </a:lnTo>
                  <a:lnTo>
                    <a:pt x="162737" y="82994"/>
                  </a:lnTo>
                  <a:lnTo>
                    <a:pt x="175107" y="74472"/>
                  </a:lnTo>
                  <a:lnTo>
                    <a:pt x="184137" y="64363"/>
                  </a:lnTo>
                  <a:lnTo>
                    <a:pt x="189674" y="52984"/>
                  </a:lnTo>
                  <a:lnTo>
                    <a:pt x="191554" y="40652"/>
                  </a:lnTo>
                  <a:close/>
                </a:path>
                <a:path w="629285" h="168275">
                  <a:moveTo>
                    <a:pt x="300050" y="72834"/>
                  </a:moveTo>
                  <a:lnTo>
                    <a:pt x="292176" y="26860"/>
                  </a:lnTo>
                  <a:lnTo>
                    <a:pt x="281393" y="12065"/>
                  </a:lnTo>
                  <a:lnTo>
                    <a:pt x="281393" y="71132"/>
                  </a:lnTo>
                  <a:lnTo>
                    <a:pt x="279755" y="96570"/>
                  </a:lnTo>
                  <a:lnTo>
                    <a:pt x="274612" y="114541"/>
                  </a:lnTo>
                  <a:lnTo>
                    <a:pt x="265658" y="125209"/>
                  </a:lnTo>
                  <a:lnTo>
                    <a:pt x="252577" y="128727"/>
                  </a:lnTo>
                  <a:lnTo>
                    <a:pt x="241185" y="125234"/>
                  </a:lnTo>
                  <a:lnTo>
                    <a:pt x="232664" y="114757"/>
                  </a:lnTo>
                  <a:lnTo>
                    <a:pt x="227317" y="97282"/>
                  </a:lnTo>
                  <a:lnTo>
                    <a:pt x="225463" y="72834"/>
                  </a:lnTo>
                  <a:lnTo>
                    <a:pt x="227342" y="47663"/>
                  </a:lnTo>
                  <a:lnTo>
                    <a:pt x="232867" y="30276"/>
                  </a:lnTo>
                  <a:lnTo>
                    <a:pt x="241909" y="20193"/>
                  </a:lnTo>
                  <a:lnTo>
                    <a:pt x="254279" y="16941"/>
                  </a:lnTo>
                  <a:lnTo>
                    <a:pt x="266382" y="20408"/>
                  </a:lnTo>
                  <a:lnTo>
                    <a:pt x="274828" y="30695"/>
                  </a:lnTo>
                  <a:lnTo>
                    <a:pt x="279781" y="47663"/>
                  </a:lnTo>
                  <a:lnTo>
                    <a:pt x="281393" y="71132"/>
                  </a:lnTo>
                  <a:lnTo>
                    <a:pt x="281393" y="12065"/>
                  </a:lnTo>
                  <a:lnTo>
                    <a:pt x="279539" y="10274"/>
                  </a:lnTo>
                  <a:lnTo>
                    <a:pt x="271653" y="5511"/>
                  </a:lnTo>
                  <a:lnTo>
                    <a:pt x="263118" y="2654"/>
                  </a:lnTo>
                  <a:lnTo>
                    <a:pt x="254279" y="1701"/>
                  </a:lnTo>
                  <a:lnTo>
                    <a:pt x="244475" y="2654"/>
                  </a:lnTo>
                  <a:lnTo>
                    <a:pt x="212102" y="39801"/>
                  </a:lnTo>
                  <a:lnTo>
                    <a:pt x="208508" y="72834"/>
                  </a:lnTo>
                  <a:lnTo>
                    <a:pt x="211366" y="103238"/>
                  </a:lnTo>
                  <a:lnTo>
                    <a:pt x="219951" y="125552"/>
                  </a:lnTo>
                  <a:lnTo>
                    <a:pt x="234251" y="139280"/>
                  </a:lnTo>
                  <a:lnTo>
                    <a:pt x="254279" y="143967"/>
                  </a:lnTo>
                  <a:lnTo>
                    <a:pt x="273583" y="139280"/>
                  </a:lnTo>
                  <a:lnTo>
                    <a:pt x="284645" y="128727"/>
                  </a:lnTo>
                  <a:lnTo>
                    <a:pt x="287972" y="125552"/>
                  </a:lnTo>
                  <a:lnTo>
                    <a:pt x="296951" y="103238"/>
                  </a:lnTo>
                  <a:lnTo>
                    <a:pt x="300050" y="72834"/>
                  </a:lnTo>
                  <a:close/>
                </a:path>
                <a:path w="629285" h="168275">
                  <a:moveTo>
                    <a:pt x="408533" y="94856"/>
                  </a:moveTo>
                  <a:lnTo>
                    <a:pt x="405206" y="75298"/>
                  </a:lnTo>
                  <a:lnTo>
                    <a:pt x="395820" y="60337"/>
                  </a:lnTo>
                  <a:lnTo>
                    <a:pt x="381368" y="50787"/>
                  </a:lnTo>
                  <a:lnTo>
                    <a:pt x="362762" y="47421"/>
                  </a:lnTo>
                  <a:lnTo>
                    <a:pt x="356412" y="48031"/>
                  </a:lnTo>
                  <a:lnTo>
                    <a:pt x="350050" y="49758"/>
                  </a:lnTo>
                  <a:lnTo>
                    <a:pt x="343700" y="52425"/>
                  </a:lnTo>
                  <a:lnTo>
                    <a:pt x="337337" y="55892"/>
                  </a:lnTo>
                  <a:lnTo>
                    <a:pt x="344119" y="18630"/>
                  </a:lnTo>
                  <a:lnTo>
                    <a:pt x="400062" y="18630"/>
                  </a:lnTo>
                  <a:lnTo>
                    <a:pt x="400062" y="1701"/>
                  </a:lnTo>
                  <a:lnTo>
                    <a:pt x="328866" y="1701"/>
                  </a:lnTo>
                  <a:lnTo>
                    <a:pt x="318693" y="76225"/>
                  </a:lnTo>
                  <a:lnTo>
                    <a:pt x="335648" y="76225"/>
                  </a:lnTo>
                  <a:lnTo>
                    <a:pt x="340804" y="69811"/>
                  </a:lnTo>
                  <a:lnTo>
                    <a:pt x="346456" y="65633"/>
                  </a:lnTo>
                  <a:lnTo>
                    <a:pt x="353047" y="63360"/>
                  </a:lnTo>
                  <a:lnTo>
                    <a:pt x="361073" y="62674"/>
                  </a:lnTo>
                  <a:lnTo>
                    <a:pt x="373710" y="65100"/>
                  </a:lnTo>
                  <a:lnTo>
                    <a:pt x="383324" y="71983"/>
                  </a:lnTo>
                  <a:lnTo>
                    <a:pt x="389445" y="82677"/>
                  </a:lnTo>
                  <a:lnTo>
                    <a:pt x="391591" y="96545"/>
                  </a:lnTo>
                  <a:lnTo>
                    <a:pt x="389445" y="110147"/>
                  </a:lnTo>
                  <a:lnTo>
                    <a:pt x="383324" y="120256"/>
                  </a:lnTo>
                  <a:lnTo>
                    <a:pt x="373710" y="126555"/>
                  </a:lnTo>
                  <a:lnTo>
                    <a:pt x="361073" y="128727"/>
                  </a:lnTo>
                  <a:lnTo>
                    <a:pt x="350608" y="127165"/>
                  </a:lnTo>
                  <a:lnTo>
                    <a:pt x="342214" y="122580"/>
                  </a:lnTo>
                  <a:lnTo>
                    <a:pt x="336042" y="115150"/>
                  </a:lnTo>
                  <a:lnTo>
                    <a:pt x="332257" y="105016"/>
                  </a:lnTo>
                  <a:lnTo>
                    <a:pt x="315302" y="105016"/>
                  </a:lnTo>
                  <a:lnTo>
                    <a:pt x="316992" y="116865"/>
                  </a:lnTo>
                  <a:lnTo>
                    <a:pt x="318693" y="121945"/>
                  </a:lnTo>
                  <a:lnTo>
                    <a:pt x="323773" y="127025"/>
                  </a:lnTo>
                  <a:lnTo>
                    <a:pt x="330327" y="133959"/>
                  </a:lnTo>
                  <a:lnTo>
                    <a:pt x="339242" y="139306"/>
                  </a:lnTo>
                  <a:lnTo>
                    <a:pt x="349758" y="142748"/>
                  </a:lnTo>
                  <a:lnTo>
                    <a:pt x="361073" y="143967"/>
                  </a:lnTo>
                  <a:lnTo>
                    <a:pt x="379933" y="140347"/>
                  </a:lnTo>
                  <a:lnTo>
                    <a:pt x="394982" y="130200"/>
                  </a:lnTo>
                  <a:lnTo>
                    <a:pt x="404939" y="114668"/>
                  </a:lnTo>
                  <a:lnTo>
                    <a:pt x="408533" y="94856"/>
                  </a:lnTo>
                  <a:close/>
                </a:path>
                <a:path w="629285" h="168275">
                  <a:moveTo>
                    <a:pt x="515340" y="72834"/>
                  </a:moveTo>
                  <a:lnTo>
                    <a:pt x="507466" y="26860"/>
                  </a:lnTo>
                  <a:lnTo>
                    <a:pt x="498386" y="13182"/>
                  </a:lnTo>
                  <a:lnTo>
                    <a:pt x="498386" y="71132"/>
                  </a:lnTo>
                  <a:lnTo>
                    <a:pt x="496506" y="96570"/>
                  </a:lnTo>
                  <a:lnTo>
                    <a:pt x="490969" y="114541"/>
                  </a:lnTo>
                  <a:lnTo>
                    <a:pt x="481939" y="125209"/>
                  </a:lnTo>
                  <a:lnTo>
                    <a:pt x="469569" y="128727"/>
                  </a:lnTo>
                  <a:lnTo>
                    <a:pt x="457466" y="125234"/>
                  </a:lnTo>
                  <a:lnTo>
                    <a:pt x="449008" y="114757"/>
                  </a:lnTo>
                  <a:lnTo>
                    <a:pt x="444055" y="97282"/>
                  </a:lnTo>
                  <a:lnTo>
                    <a:pt x="442442" y="72834"/>
                  </a:lnTo>
                  <a:lnTo>
                    <a:pt x="444055" y="47663"/>
                  </a:lnTo>
                  <a:lnTo>
                    <a:pt x="449008" y="30276"/>
                  </a:lnTo>
                  <a:lnTo>
                    <a:pt x="457466" y="20193"/>
                  </a:lnTo>
                  <a:lnTo>
                    <a:pt x="469569" y="16941"/>
                  </a:lnTo>
                  <a:lnTo>
                    <a:pt x="481939" y="20408"/>
                  </a:lnTo>
                  <a:lnTo>
                    <a:pt x="490969" y="30695"/>
                  </a:lnTo>
                  <a:lnTo>
                    <a:pt x="496506" y="47663"/>
                  </a:lnTo>
                  <a:lnTo>
                    <a:pt x="498386" y="71132"/>
                  </a:lnTo>
                  <a:lnTo>
                    <a:pt x="498386" y="13182"/>
                  </a:lnTo>
                  <a:lnTo>
                    <a:pt x="495782" y="10274"/>
                  </a:lnTo>
                  <a:lnTo>
                    <a:pt x="488213" y="5511"/>
                  </a:lnTo>
                  <a:lnTo>
                    <a:pt x="479361" y="2654"/>
                  </a:lnTo>
                  <a:lnTo>
                    <a:pt x="469569" y="1701"/>
                  </a:lnTo>
                  <a:lnTo>
                    <a:pt x="460717" y="2654"/>
                  </a:lnTo>
                  <a:lnTo>
                    <a:pt x="427393" y="39801"/>
                  </a:lnTo>
                  <a:lnTo>
                    <a:pt x="423799" y="72834"/>
                  </a:lnTo>
                  <a:lnTo>
                    <a:pt x="426897" y="103238"/>
                  </a:lnTo>
                  <a:lnTo>
                    <a:pt x="435876" y="125552"/>
                  </a:lnTo>
                  <a:lnTo>
                    <a:pt x="450253" y="139280"/>
                  </a:lnTo>
                  <a:lnTo>
                    <a:pt x="469569" y="143967"/>
                  </a:lnTo>
                  <a:lnTo>
                    <a:pt x="488873" y="139280"/>
                  </a:lnTo>
                  <a:lnTo>
                    <a:pt x="499935" y="128727"/>
                  </a:lnTo>
                  <a:lnTo>
                    <a:pt x="503262" y="125552"/>
                  </a:lnTo>
                  <a:lnTo>
                    <a:pt x="512241" y="103238"/>
                  </a:lnTo>
                  <a:lnTo>
                    <a:pt x="515340" y="72834"/>
                  </a:lnTo>
                  <a:close/>
                </a:path>
                <a:path w="629285" h="168275">
                  <a:moveTo>
                    <a:pt x="628916" y="86385"/>
                  </a:moveTo>
                  <a:lnTo>
                    <a:pt x="533984" y="45732"/>
                  </a:lnTo>
                  <a:lnTo>
                    <a:pt x="533984" y="62674"/>
                  </a:lnTo>
                  <a:lnTo>
                    <a:pt x="610273" y="93154"/>
                  </a:lnTo>
                  <a:lnTo>
                    <a:pt x="533984" y="125336"/>
                  </a:lnTo>
                  <a:lnTo>
                    <a:pt x="533984" y="140576"/>
                  </a:lnTo>
                  <a:lnTo>
                    <a:pt x="628916" y="99936"/>
                  </a:lnTo>
                  <a:lnTo>
                    <a:pt x="628916" y="86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741" y="1914865"/>
              <a:ext cx="478047" cy="1338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6054" y="2168921"/>
              <a:ext cx="298355" cy="147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4752" y="2168921"/>
              <a:ext cx="503474" cy="1846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80257" y="2168931"/>
              <a:ext cx="15875" cy="142875"/>
            </a:xfrm>
            <a:custGeom>
              <a:avLst/>
              <a:gdLst/>
              <a:ahLst/>
              <a:cxnLst/>
              <a:rect l="l" t="t" r="r" b="b"/>
              <a:pathLst>
                <a:path w="15875" h="142875">
                  <a:moveTo>
                    <a:pt x="15252" y="40640"/>
                  </a:moveTo>
                  <a:lnTo>
                    <a:pt x="0" y="40640"/>
                  </a:lnTo>
                  <a:lnTo>
                    <a:pt x="0" y="142265"/>
                  </a:lnTo>
                  <a:lnTo>
                    <a:pt x="15252" y="142265"/>
                  </a:lnTo>
                  <a:lnTo>
                    <a:pt x="15252" y="40640"/>
                  </a:lnTo>
                  <a:close/>
                </a:path>
                <a:path w="15875" h="142875">
                  <a:moveTo>
                    <a:pt x="15252" y="0"/>
                  </a:moveTo>
                  <a:lnTo>
                    <a:pt x="0" y="0"/>
                  </a:lnTo>
                  <a:lnTo>
                    <a:pt x="0" y="20320"/>
                  </a:lnTo>
                  <a:lnTo>
                    <a:pt x="15252" y="2032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2644" y="2180777"/>
              <a:ext cx="144092" cy="135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0574" y="2439914"/>
              <a:ext cx="305136" cy="1422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32834" y="2556779"/>
              <a:ext cx="20955" cy="49530"/>
            </a:xfrm>
            <a:custGeom>
              <a:avLst/>
              <a:gdLst/>
              <a:ahLst/>
              <a:cxnLst/>
              <a:rect l="l" t="t" r="r" b="b"/>
              <a:pathLst>
                <a:path w="20954" h="49530">
                  <a:moveTo>
                    <a:pt x="0" y="49117"/>
                  </a:moveTo>
                  <a:lnTo>
                    <a:pt x="0" y="42342"/>
                  </a:lnTo>
                  <a:lnTo>
                    <a:pt x="8476" y="42342"/>
                  </a:lnTo>
                  <a:lnTo>
                    <a:pt x="10171" y="37261"/>
                  </a:lnTo>
                  <a:lnTo>
                    <a:pt x="10171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0342" y="0"/>
                  </a:lnTo>
                  <a:lnTo>
                    <a:pt x="20342" y="23711"/>
                  </a:lnTo>
                  <a:lnTo>
                    <a:pt x="19071" y="34826"/>
                  </a:lnTo>
                  <a:lnTo>
                    <a:pt x="15256" y="42766"/>
                  </a:lnTo>
                  <a:lnTo>
                    <a:pt x="8899" y="47529"/>
                  </a:lnTo>
                  <a:lnTo>
                    <a:pt x="0" y="49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3743" y="2739700"/>
              <a:ext cx="189862" cy="1083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5643" y="2739700"/>
              <a:ext cx="135616" cy="1050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382" y="2739700"/>
              <a:ext cx="135616" cy="1050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1122" y="2702438"/>
              <a:ext cx="189862" cy="1456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7014" y="3239343"/>
              <a:ext cx="308526" cy="1422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20969" y="3357902"/>
              <a:ext cx="22225" cy="47625"/>
            </a:xfrm>
            <a:custGeom>
              <a:avLst/>
              <a:gdLst/>
              <a:ahLst/>
              <a:cxnLst/>
              <a:rect l="l" t="t" r="r" b="b"/>
              <a:pathLst>
                <a:path w="22225" h="47625">
                  <a:moveTo>
                    <a:pt x="0" y="47423"/>
                  </a:moveTo>
                  <a:lnTo>
                    <a:pt x="0" y="40648"/>
                  </a:lnTo>
                  <a:lnTo>
                    <a:pt x="10171" y="40648"/>
                  </a:lnTo>
                  <a:lnTo>
                    <a:pt x="11866" y="37261"/>
                  </a:lnTo>
                  <a:lnTo>
                    <a:pt x="11866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2037" y="0"/>
                  </a:lnTo>
                  <a:lnTo>
                    <a:pt x="22037" y="22018"/>
                  </a:lnTo>
                  <a:lnTo>
                    <a:pt x="20739" y="33133"/>
                  </a:lnTo>
                  <a:lnTo>
                    <a:pt x="16740" y="41072"/>
                  </a:lnTo>
                  <a:lnTo>
                    <a:pt x="9879" y="45835"/>
                  </a:lnTo>
                  <a:lnTo>
                    <a:pt x="0" y="47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0478" y="1115436"/>
              <a:ext cx="339040" cy="1846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66631" y="1115440"/>
              <a:ext cx="27305" cy="142875"/>
            </a:xfrm>
            <a:custGeom>
              <a:avLst/>
              <a:gdLst/>
              <a:ahLst/>
              <a:cxnLst/>
              <a:rect l="l" t="t" r="r" b="b"/>
              <a:pathLst>
                <a:path w="27305" h="142875">
                  <a:moveTo>
                    <a:pt x="27127" y="37261"/>
                  </a:moveTo>
                  <a:lnTo>
                    <a:pt x="0" y="37261"/>
                  </a:lnTo>
                  <a:lnTo>
                    <a:pt x="0" y="142278"/>
                  </a:lnTo>
                  <a:lnTo>
                    <a:pt x="27127" y="142278"/>
                  </a:lnTo>
                  <a:lnTo>
                    <a:pt x="27127" y="37261"/>
                  </a:lnTo>
                  <a:close/>
                </a:path>
                <a:path w="27305" h="142875">
                  <a:moveTo>
                    <a:pt x="27127" y="0"/>
                  </a:moveTo>
                  <a:lnTo>
                    <a:pt x="0" y="0"/>
                  </a:lnTo>
                  <a:lnTo>
                    <a:pt x="0" y="25412"/>
                  </a:lnTo>
                  <a:lnTo>
                    <a:pt x="27127" y="25412"/>
                  </a:lnTo>
                  <a:lnTo>
                    <a:pt x="27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9193" y="1151004"/>
              <a:ext cx="94931" cy="106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39552" y="1151004"/>
              <a:ext cx="94931" cy="10670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59899" y="1115440"/>
              <a:ext cx="27305" cy="142875"/>
            </a:xfrm>
            <a:custGeom>
              <a:avLst/>
              <a:gdLst/>
              <a:ahLst/>
              <a:cxnLst/>
              <a:rect l="l" t="t" r="r" b="b"/>
              <a:pathLst>
                <a:path w="27305" h="142875">
                  <a:moveTo>
                    <a:pt x="27127" y="37261"/>
                  </a:moveTo>
                  <a:lnTo>
                    <a:pt x="0" y="37261"/>
                  </a:lnTo>
                  <a:lnTo>
                    <a:pt x="0" y="142278"/>
                  </a:lnTo>
                  <a:lnTo>
                    <a:pt x="27127" y="142278"/>
                  </a:lnTo>
                  <a:lnTo>
                    <a:pt x="27127" y="37261"/>
                  </a:lnTo>
                  <a:close/>
                </a:path>
                <a:path w="27305" h="142875">
                  <a:moveTo>
                    <a:pt x="27127" y="0"/>
                  </a:moveTo>
                  <a:lnTo>
                    <a:pt x="0" y="0"/>
                  </a:lnTo>
                  <a:lnTo>
                    <a:pt x="0" y="25412"/>
                  </a:lnTo>
                  <a:lnTo>
                    <a:pt x="27127" y="25412"/>
                  </a:lnTo>
                  <a:lnTo>
                    <a:pt x="27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14158" y="1151004"/>
              <a:ext cx="211900" cy="1490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2342" y="1115436"/>
              <a:ext cx="174605" cy="1473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48147" y="1115436"/>
              <a:ext cx="27305" cy="142875"/>
            </a:xfrm>
            <a:custGeom>
              <a:avLst/>
              <a:gdLst/>
              <a:ahLst/>
              <a:cxnLst/>
              <a:rect l="l" t="t" r="r" b="b"/>
              <a:pathLst>
                <a:path w="27304" h="142875">
                  <a:moveTo>
                    <a:pt x="27123" y="142271"/>
                  </a:moveTo>
                  <a:lnTo>
                    <a:pt x="0" y="142271"/>
                  </a:lnTo>
                  <a:lnTo>
                    <a:pt x="0" y="0"/>
                  </a:lnTo>
                  <a:lnTo>
                    <a:pt x="27123" y="0"/>
                  </a:lnTo>
                  <a:lnTo>
                    <a:pt x="27123" y="142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95612" y="1151004"/>
              <a:ext cx="218680" cy="1490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87015" y="929126"/>
              <a:ext cx="5836577" cy="41309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61480" y="4252179"/>
              <a:ext cx="94931" cy="931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97097" y="4203062"/>
              <a:ext cx="196643" cy="1778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0024" y="4203062"/>
              <a:ext cx="162739" cy="1693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61481" y="4518091"/>
              <a:ext cx="94931" cy="948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7097" y="4468974"/>
              <a:ext cx="167824" cy="1795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19168" y="4468974"/>
              <a:ext cx="308526" cy="14735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48038" y="4480830"/>
              <a:ext cx="211900" cy="1354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4600" y="3235956"/>
              <a:ext cx="123749" cy="1422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988692" y="3357902"/>
              <a:ext cx="20955" cy="47625"/>
            </a:xfrm>
            <a:custGeom>
              <a:avLst/>
              <a:gdLst/>
              <a:ahLst/>
              <a:cxnLst/>
              <a:rect l="l" t="t" r="r" b="b"/>
              <a:pathLst>
                <a:path w="20955" h="47625">
                  <a:moveTo>
                    <a:pt x="0" y="47423"/>
                  </a:moveTo>
                  <a:lnTo>
                    <a:pt x="0" y="40648"/>
                  </a:lnTo>
                  <a:lnTo>
                    <a:pt x="8476" y="40648"/>
                  </a:lnTo>
                  <a:lnTo>
                    <a:pt x="11866" y="37261"/>
                  </a:lnTo>
                  <a:lnTo>
                    <a:pt x="11866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0342" y="0"/>
                  </a:lnTo>
                  <a:lnTo>
                    <a:pt x="20342" y="22018"/>
                  </a:lnTo>
                  <a:lnTo>
                    <a:pt x="19071" y="33133"/>
                  </a:lnTo>
                  <a:lnTo>
                    <a:pt x="15256" y="41072"/>
                  </a:lnTo>
                  <a:lnTo>
                    <a:pt x="8899" y="45835"/>
                  </a:lnTo>
                  <a:lnTo>
                    <a:pt x="0" y="47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56467" y="3501867"/>
              <a:ext cx="106797" cy="14227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88693" y="3623814"/>
              <a:ext cx="20955" cy="49530"/>
            </a:xfrm>
            <a:custGeom>
              <a:avLst/>
              <a:gdLst/>
              <a:ahLst/>
              <a:cxnLst/>
              <a:rect l="l" t="t" r="r" b="b"/>
              <a:pathLst>
                <a:path w="20955" h="49529">
                  <a:moveTo>
                    <a:pt x="0" y="49117"/>
                  </a:moveTo>
                  <a:lnTo>
                    <a:pt x="0" y="40648"/>
                  </a:lnTo>
                  <a:lnTo>
                    <a:pt x="8476" y="40648"/>
                  </a:lnTo>
                  <a:lnTo>
                    <a:pt x="11866" y="37261"/>
                  </a:lnTo>
                  <a:lnTo>
                    <a:pt x="11866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0342" y="0"/>
                  </a:lnTo>
                  <a:lnTo>
                    <a:pt x="20342" y="23711"/>
                  </a:lnTo>
                  <a:lnTo>
                    <a:pt x="19071" y="34826"/>
                  </a:lnTo>
                  <a:lnTo>
                    <a:pt x="15256" y="42766"/>
                  </a:lnTo>
                  <a:lnTo>
                    <a:pt x="8899" y="47529"/>
                  </a:lnTo>
                  <a:lnTo>
                    <a:pt x="0" y="49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9674" y="2968350"/>
              <a:ext cx="2564840" cy="17496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3234" y="4030304"/>
              <a:ext cx="296660" cy="1846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9569" y="4067565"/>
              <a:ext cx="355992" cy="1100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7599" y="4030304"/>
              <a:ext cx="249194" cy="14735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23900" y="4274210"/>
              <a:ext cx="518795" cy="146050"/>
            </a:xfrm>
            <a:custGeom>
              <a:avLst/>
              <a:gdLst/>
              <a:ahLst/>
              <a:cxnLst/>
              <a:rect l="l" t="t" r="r" b="b"/>
              <a:pathLst>
                <a:path w="518794" h="146050">
                  <a:moveTo>
                    <a:pt x="94932" y="132105"/>
                  </a:moveTo>
                  <a:lnTo>
                    <a:pt x="86448" y="132105"/>
                  </a:lnTo>
                  <a:lnTo>
                    <a:pt x="83058" y="130403"/>
                  </a:lnTo>
                  <a:lnTo>
                    <a:pt x="83058" y="91452"/>
                  </a:lnTo>
                  <a:lnTo>
                    <a:pt x="83058" y="64350"/>
                  </a:lnTo>
                  <a:lnTo>
                    <a:pt x="44069" y="37261"/>
                  </a:lnTo>
                  <a:lnTo>
                    <a:pt x="33286" y="37922"/>
                  </a:lnTo>
                  <a:lnTo>
                    <a:pt x="3390" y="59270"/>
                  </a:lnTo>
                  <a:lnTo>
                    <a:pt x="3390" y="69430"/>
                  </a:lnTo>
                  <a:lnTo>
                    <a:pt x="20345" y="69430"/>
                  </a:lnTo>
                  <a:lnTo>
                    <a:pt x="22618" y="61785"/>
                  </a:lnTo>
                  <a:lnTo>
                    <a:pt x="27114" y="56527"/>
                  </a:lnTo>
                  <a:lnTo>
                    <a:pt x="34163" y="53479"/>
                  </a:lnTo>
                  <a:lnTo>
                    <a:pt x="44069" y="52501"/>
                  </a:lnTo>
                  <a:lnTo>
                    <a:pt x="53238" y="53454"/>
                  </a:lnTo>
                  <a:lnTo>
                    <a:pt x="60172" y="56311"/>
                  </a:lnTo>
                  <a:lnTo>
                    <a:pt x="64579" y="61074"/>
                  </a:lnTo>
                  <a:lnTo>
                    <a:pt x="66103" y="67741"/>
                  </a:lnTo>
                  <a:lnTo>
                    <a:pt x="66103" y="77901"/>
                  </a:lnTo>
                  <a:lnTo>
                    <a:pt x="66103" y="91452"/>
                  </a:lnTo>
                  <a:lnTo>
                    <a:pt x="66103" y="115163"/>
                  </a:lnTo>
                  <a:lnTo>
                    <a:pt x="64414" y="118554"/>
                  </a:lnTo>
                  <a:lnTo>
                    <a:pt x="35598" y="132105"/>
                  </a:lnTo>
                  <a:lnTo>
                    <a:pt x="27406" y="130886"/>
                  </a:lnTo>
                  <a:lnTo>
                    <a:pt x="20980" y="127444"/>
                  </a:lnTo>
                  <a:lnTo>
                    <a:pt x="16764" y="122097"/>
                  </a:lnTo>
                  <a:lnTo>
                    <a:pt x="15252" y="115163"/>
                  </a:lnTo>
                  <a:lnTo>
                    <a:pt x="16840" y="108445"/>
                  </a:lnTo>
                  <a:lnTo>
                    <a:pt x="21615" y="103314"/>
                  </a:lnTo>
                  <a:lnTo>
                    <a:pt x="29552" y="99441"/>
                  </a:lnTo>
                  <a:lnTo>
                    <a:pt x="40678" y="96532"/>
                  </a:lnTo>
                  <a:lnTo>
                    <a:pt x="51092" y="95262"/>
                  </a:lnTo>
                  <a:lnTo>
                    <a:pt x="57848" y="93992"/>
                  </a:lnTo>
                  <a:lnTo>
                    <a:pt x="62369" y="92722"/>
                  </a:lnTo>
                  <a:lnTo>
                    <a:pt x="66103" y="91452"/>
                  </a:lnTo>
                  <a:lnTo>
                    <a:pt x="66103" y="77901"/>
                  </a:lnTo>
                  <a:lnTo>
                    <a:pt x="62725" y="81292"/>
                  </a:lnTo>
                  <a:lnTo>
                    <a:pt x="49161" y="82981"/>
                  </a:lnTo>
                  <a:lnTo>
                    <a:pt x="9296" y="92798"/>
                  </a:lnTo>
                  <a:lnTo>
                    <a:pt x="0" y="116865"/>
                  </a:lnTo>
                  <a:lnTo>
                    <a:pt x="2171" y="128498"/>
                  </a:lnTo>
                  <a:lnTo>
                    <a:pt x="8470" y="137604"/>
                  </a:lnTo>
                  <a:lnTo>
                    <a:pt x="18592" y="143535"/>
                  </a:lnTo>
                  <a:lnTo>
                    <a:pt x="32207" y="145656"/>
                  </a:lnTo>
                  <a:lnTo>
                    <a:pt x="41821" y="144932"/>
                  </a:lnTo>
                  <a:lnTo>
                    <a:pt x="50634" y="142481"/>
                  </a:lnTo>
                  <a:lnTo>
                    <a:pt x="59143" y="137795"/>
                  </a:lnTo>
                  <a:lnTo>
                    <a:pt x="65824" y="132105"/>
                  </a:lnTo>
                  <a:lnTo>
                    <a:pt x="67805" y="130403"/>
                  </a:lnTo>
                  <a:lnTo>
                    <a:pt x="67805" y="142265"/>
                  </a:lnTo>
                  <a:lnTo>
                    <a:pt x="72885" y="145656"/>
                  </a:lnTo>
                  <a:lnTo>
                    <a:pt x="89839" y="145656"/>
                  </a:lnTo>
                  <a:lnTo>
                    <a:pt x="94932" y="143954"/>
                  </a:lnTo>
                  <a:lnTo>
                    <a:pt x="94932" y="132105"/>
                  </a:lnTo>
                  <a:close/>
                </a:path>
                <a:path w="518794" h="146050">
                  <a:moveTo>
                    <a:pt x="194945" y="0"/>
                  </a:moveTo>
                  <a:lnTo>
                    <a:pt x="179692" y="0"/>
                  </a:lnTo>
                  <a:lnTo>
                    <a:pt x="179692" y="52501"/>
                  </a:lnTo>
                  <a:lnTo>
                    <a:pt x="179692" y="91452"/>
                  </a:lnTo>
                  <a:lnTo>
                    <a:pt x="177571" y="107543"/>
                  </a:lnTo>
                  <a:lnTo>
                    <a:pt x="171640" y="119824"/>
                  </a:lnTo>
                  <a:lnTo>
                    <a:pt x="162521" y="127660"/>
                  </a:lnTo>
                  <a:lnTo>
                    <a:pt x="150876" y="130403"/>
                  </a:lnTo>
                  <a:lnTo>
                    <a:pt x="138239" y="127660"/>
                  </a:lnTo>
                  <a:lnTo>
                    <a:pt x="128625" y="119824"/>
                  </a:lnTo>
                  <a:lnTo>
                    <a:pt x="122504" y="107543"/>
                  </a:lnTo>
                  <a:lnTo>
                    <a:pt x="120357" y="91452"/>
                  </a:lnTo>
                  <a:lnTo>
                    <a:pt x="122504" y="75361"/>
                  </a:lnTo>
                  <a:lnTo>
                    <a:pt x="128625" y="63080"/>
                  </a:lnTo>
                  <a:lnTo>
                    <a:pt x="138239" y="55245"/>
                  </a:lnTo>
                  <a:lnTo>
                    <a:pt x="150876" y="52501"/>
                  </a:lnTo>
                  <a:lnTo>
                    <a:pt x="162521" y="55245"/>
                  </a:lnTo>
                  <a:lnTo>
                    <a:pt x="171640" y="63080"/>
                  </a:lnTo>
                  <a:lnTo>
                    <a:pt x="177571" y="75361"/>
                  </a:lnTo>
                  <a:lnTo>
                    <a:pt x="179692" y="91452"/>
                  </a:lnTo>
                  <a:lnTo>
                    <a:pt x="179692" y="52501"/>
                  </a:lnTo>
                  <a:lnTo>
                    <a:pt x="173697" y="45834"/>
                  </a:lnTo>
                  <a:lnTo>
                    <a:pt x="166128" y="41071"/>
                  </a:lnTo>
                  <a:lnTo>
                    <a:pt x="157276" y="38214"/>
                  </a:lnTo>
                  <a:lnTo>
                    <a:pt x="147485" y="37261"/>
                  </a:lnTo>
                  <a:lnTo>
                    <a:pt x="129146" y="40957"/>
                  </a:lnTo>
                  <a:lnTo>
                    <a:pt x="115265" y="51650"/>
                  </a:lnTo>
                  <a:lnTo>
                    <a:pt x="106476" y="68694"/>
                  </a:lnTo>
                  <a:lnTo>
                    <a:pt x="103403" y="91452"/>
                  </a:lnTo>
                  <a:lnTo>
                    <a:pt x="106476" y="114211"/>
                  </a:lnTo>
                  <a:lnTo>
                    <a:pt x="115265" y="131254"/>
                  </a:lnTo>
                  <a:lnTo>
                    <a:pt x="129146" y="141947"/>
                  </a:lnTo>
                  <a:lnTo>
                    <a:pt x="147485" y="145656"/>
                  </a:lnTo>
                  <a:lnTo>
                    <a:pt x="158026" y="144678"/>
                  </a:lnTo>
                  <a:lnTo>
                    <a:pt x="166979" y="141630"/>
                  </a:lnTo>
                  <a:lnTo>
                    <a:pt x="174650" y="136359"/>
                  </a:lnTo>
                  <a:lnTo>
                    <a:pt x="179895" y="130403"/>
                  </a:lnTo>
                  <a:lnTo>
                    <a:pt x="181381" y="128714"/>
                  </a:lnTo>
                  <a:lnTo>
                    <a:pt x="181381" y="142265"/>
                  </a:lnTo>
                  <a:lnTo>
                    <a:pt x="194945" y="142265"/>
                  </a:lnTo>
                  <a:lnTo>
                    <a:pt x="194945" y="128714"/>
                  </a:lnTo>
                  <a:lnTo>
                    <a:pt x="194945" y="0"/>
                  </a:lnTo>
                  <a:close/>
                </a:path>
                <a:path w="518794" h="146050">
                  <a:moveTo>
                    <a:pt x="303441" y="0"/>
                  </a:moveTo>
                  <a:lnTo>
                    <a:pt x="286486" y="0"/>
                  </a:lnTo>
                  <a:lnTo>
                    <a:pt x="286486" y="52501"/>
                  </a:lnTo>
                  <a:lnTo>
                    <a:pt x="286486" y="91452"/>
                  </a:lnTo>
                  <a:lnTo>
                    <a:pt x="284632" y="107543"/>
                  </a:lnTo>
                  <a:lnTo>
                    <a:pt x="279285" y="119824"/>
                  </a:lnTo>
                  <a:lnTo>
                    <a:pt x="270751" y="127660"/>
                  </a:lnTo>
                  <a:lnTo>
                    <a:pt x="259359" y="130403"/>
                  </a:lnTo>
                  <a:lnTo>
                    <a:pt x="246722" y="127660"/>
                  </a:lnTo>
                  <a:lnTo>
                    <a:pt x="237109" y="119824"/>
                  </a:lnTo>
                  <a:lnTo>
                    <a:pt x="231000" y="107543"/>
                  </a:lnTo>
                  <a:lnTo>
                    <a:pt x="228854" y="91452"/>
                  </a:lnTo>
                  <a:lnTo>
                    <a:pt x="230962" y="75361"/>
                  </a:lnTo>
                  <a:lnTo>
                    <a:pt x="236905" y="63080"/>
                  </a:lnTo>
                  <a:lnTo>
                    <a:pt x="246011" y="55245"/>
                  </a:lnTo>
                  <a:lnTo>
                    <a:pt x="257670" y="52501"/>
                  </a:lnTo>
                  <a:lnTo>
                    <a:pt x="270040" y="55245"/>
                  </a:lnTo>
                  <a:lnTo>
                    <a:pt x="279069" y="63080"/>
                  </a:lnTo>
                  <a:lnTo>
                    <a:pt x="284607" y="75361"/>
                  </a:lnTo>
                  <a:lnTo>
                    <a:pt x="286486" y="91452"/>
                  </a:lnTo>
                  <a:lnTo>
                    <a:pt x="286486" y="52501"/>
                  </a:lnTo>
                  <a:lnTo>
                    <a:pt x="280758" y="45834"/>
                  </a:lnTo>
                  <a:lnTo>
                    <a:pt x="273773" y="41071"/>
                  </a:lnTo>
                  <a:lnTo>
                    <a:pt x="265506" y="38214"/>
                  </a:lnTo>
                  <a:lnTo>
                    <a:pt x="255968" y="37261"/>
                  </a:lnTo>
                  <a:lnTo>
                    <a:pt x="237642" y="40957"/>
                  </a:lnTo>
                  <a:lnTo>
                    <a:pt x="223761" y="51650"/>
                  </a:lnTo>
                  <a:lnTo>
                    <a:pt x="214972" y="68694"/>
                  </a:lnTo>
                  <a:lnTo>
                    <a:pt x="211899" y="91452"/>
                  </a:lnTo>
                  <a:lnTo>
                    <a:pt x="214972" y="114211"/>
                  </a:lnTo>
                  <a:lnTo>
                    <a:pt x="223761" y="131254"/>
                  </a:lnTo>
                  <a:lnTo>
                    <a:pt x="237642" y="141947"/>
                  </a:lnTo>
                  <a:lnTo>
                    <a:pt x="255968" y="145656"/>
                  </a:lnTo>
                  <a:lnTo>
                    <a:pt x="266255" y="144678"/>
                  </a:lnTo>
                  <a:lnTo>
                    <a:pt x="274624" y="141630"/>
                  </a:lnTo>
                  <a:lnTo>
                    <a:pt x="281724" y="136359"/>
                  </a:lnTo>
                  <a:lnTo>
                    <a:pt x="286753" y="130403"/>
                  </a:lnTo>
                  <a:lnTo>
                    <a:pt x="288175" y="128714"/>
                  </a:lnTo>
                  <a:lnTo>
                    <a:pt x="288175" y="142265"/>
                  </a:lnTo>
                  <a:lnTo>
                    <a:pt x="303441" y="142265"/>
                  </a:lnTo>
                  <a:lnTo>
                    <a:pt x="303441" y="128714"/>
                  </a:lnTo>
                  <a:lnTo>
                    <a:pt x="303441" y="0"/>
                  </a:lnTo>
                  <a:close/>
                </a:path>
                <a:path w="518794" h="146050">
                  <a:moveTo>
                    <a:pt x="415315" y="96532"/>
                  </a:moveTo>
                  <a:lnTo>
                    <a:pt x="403644" y="52971"/>
                  </a:lnTo>
                  <a:lnTo>
                    <a:pt x="403123" y="52501"/>
                  </a:lnTo>
                  <a:lnTo>
                    <a:pt x="396671" y="46583"/>
                  </a:lnTo>
                  <a:lnTo>
                    <a:pt x="396671" y="81292"/>
                  </a:lnTo>
                  <a:lnTo>
                    <a:pt x="396671" y="82981"/>
                  </a:lnTo>
                  <a:lnTo>
                    <a:pt x="339039" y="82981"/>
                  </a:lnTo>
                  <a:lnTo>
                    <a:pt x="342138" y="70358"/>
                  </a:lnTo>
                  <a:lnTo>
                    <a:pt x="348576" y="60756"/>
                  </a:lnTo>
                  <a:lnTo>
                    <a:pt x="357873" y="54648"/>
                  </a:lnTo>
                  <a:lnTo>
                    <a:pt x="369544" y="52501"/>
                  </a:lnTo>
                  <a:lnTo>
                    <a:pt x="380225" y="54610"/>
                  </a:lnTo>
                  <a:lnTo>
                    <a:pt x="388835" y="60540"/>
                  </a:lnTo>
                  <a:lnTo>
                    <a:pt x="394576" y="69646"/>
                  </a:lnTo>
                  <a:lnTo>
                    <a:pt x="396671" y="81292"/>
                  </a:lnTo>
                  <a:lnTo>
                    <a:pt x="396671" y="46583"/>
                  </a:lnTo>
                  <a:lnTo>
                    <a:pt x="394347" y="44450"/>
                  </a:lnTo>
                  <a:lnTo>
                    <a:pt x="382816" y="39103"/>
                  </a:lnTo>
                  <a:lnTo>
                    <a:pt x="369544" y="37261"/>
                  </a:lnTo>
                  <a:lnTo>
                    <a:pt x="349973" y="41198"/>
                  </a:lnTo>
                  <a:lnTo>
                    <a:pt x="335013" y="52285"/>
                  </a:lnTo>
                  <a:lnTo>
                    <a:pt x="325450" y="69405"/>
                  </a:lnTo>
                  <a:lnTo>
                    <a:pt x="322084" y="91452"/>
                  </a:lnTo>
                  <a:lnTo>
                    <a:pt x="325450" y="114211"/>
                  </a:lnTo>
                  <a:lnTo>
                    <a:pt x="335013" y="131254"/>
                  </a:lnTo>
                  <a:lnTo>
                    <a:pt x="349973" y="141947"/>
                  </a:lnTo>
                  <a:lnTo>
                    <a:pt x="369544" y="145656"/>
                  </a:lnTo>
                  <a:lnTo>
                    <a:pt x="384987" y="143433"/>
                  </a:lnTo>
                  <a:lnTo>
                    <a:pt x="397738" y="136766"/>
                  </a:lnTo>
                  <a:lnTo>
                    <a:pt x="403021" y="130403"/>
                  </a:lnTo>
                  <a:lnTo>
                    <a:pt x="406971" y="125641"/>
                  </a:lnTo>
                  <a:lnTo>
                    <a:pt x="411937" y="110083"/>
                  </a:lnTo>
                  <a:lnTo>
                    <a:pt x="396671" y="110083"/>
                  </a:lnTo>
                  <a:lnTo>
                    <a:pt x="392201" y="118973"/>
                  </a:lnTo>
                  <a:lnTo>
                    <a:pt x="386295" y="125323"/>
                  </a:lnTo>
                  <a:lnTo>
                    <a:pt x="378790" y="129133"/>
                  </a:lnTo>
                  <a:lnTo>
                    <a:pt x="369544" y="130403"/>
                  </a:lnTo>
                  <a:lnTo>
                    <a:pt x="362242" y="129743"/>
                  </a:lnTo>
                  <a:lnTo>
                    <a:pt x="339039" y="106692"/>
                  </a:lnTo>
                  <a:lnTo>
                    <a:pt x="339039" y="96532"/>
                  </a:lnTo>
                  <a:lnTo>
                    <a:pt x="415315" y="96532"/>
                  </a:lnTo>
                  <a:close/>
                </a:path>
                <a:path w="518794" h="146050">
                  <a:moveTo>
                    <a:pt x="518731" y="0"/>
                  </a:moveTo>
                  <a:lnTo>
                    <a:pt x="503466" y="0"/>
                  </a:lnTo>
                  <a:lnTo>
                    <a:pt x="503466" y="52501"/>
                  </a:lnTo>
                  <a:lnTo>
                    <a:pt x="503466" y="91452"/>
                  </a:lnTo>
                  <a:lnTo>
                    <a:pt x="501357" y="107543"/>
                  </a:lnTo>
                  <a:lnTo>
                    <a:pt x="495414" y="119824"/>
                  </a:lnTo>
                  <a:lnTo>
                    <a:pt x="486308" y="127660"/>
                  </a:lnTo>
                  <a:lnTo>
                    <a:pt x="474649" y="130403"/>
                  </a:lnTo>
                  <a:lnTo>
                    <a:pt x="462013" y="127660"/>
                  </a:lnTo>
                  <a:lnTo>
                    <a:pt x="452399" y="119824"/>
                  </a:lnTo>
                  <a:lnTo>
                    <a:pt x="446290" y="107543"/>
                  </a:lnTo>
                  <a:lnTo>
                    <a:pt x="444144" y="91452"/>
                  </a:lnTo>
                  <a:lnTo>
                    <a:pt x="446290" y="75361"/>
                  </a:lnTo>
                  <a:lnTo>
                    <a:pt x="452399" y="63080"/>
                  </a:lnTo>
                  <a:lnTo>
                    <a:pt x="462013" y="55245"/>
                  </a:lnTo>
                  <a:lnTo>
                    <a:pt x="474649" y="52501"/>
                  </a:lnTo>
                  <a:lnTo>
                    <a:pt x="486308" y="55245"/>
                  </a:lnTo>
                  <a:lnTo>
                    <a:pt x="495414" y="63080"/>
                  </a:lnTo>
                  <a:lnTo>
                    <a:pt x="501357" y="75361"/>
                  </a:lnTo>
                  <a:lnTo>
                    <a:pt x="503466" y="91452"/>
                  </a:lnTo>
                  <a:lnTo>
                    <a:pt x="503466" y="52501"/>
                  </a:lnTo>
                  <a:lnTo>
                    <a:pt x="497484" y="45834"/>
                  </a:lnTo>
                  <a:lnTo>
                    <a:pt x="489915" y="41071"/>
                  </a:lnTo>
                  <a:lnTo>
                    <a:pt x="481063" y="38214"/>
                  </a:lnTo>
                  <a:lnTo>
                    <a:pt x="471258" y="37261"/>
                  </a:lnTo>
                  <a:lnTo>
                    <a:pt x="452932" y="40957"/>
                  </a:lnTo>
                  <a:lnTo>
                    <a:pt x="439051" y="51650"/>
                  </a:lnTo>
                  <a:lnTo>
                    <a:pt x="430263" y="68694"/>
                  </a:lnTo>
                  <a:lnTo>
                    <a:pt x="427189" y="91452"/>
                  </a:lnTo>
                  <a:lnTo>
                    <a:pt x="430263" y="114211"/>
                  </a:lnTo>
                  <a:lnTo>
                    <a:pt x="439051" y="131254"/>
                  </a:lnTo>
                  <a:lnTo>
                    <a:pt x="452932" y="141947"/>
                  </a:lnTo>
                  <a:lnTo>
                    <a:pt x="471258" y="145656"/>
                  </a:lnTo>
                  <a:lnTo>
                    <a:pt x="481799" y="144678"/>
                  </a:lnTo>
                  <a:lnTo>
                    <a:pt x="490753" y="141630"/>
                  </a:lnTo>
                  <a:lnTo>
                    <a:pt x="498436" y="136359"/>
                  </a:lnTo>
                  <a:lnTo>
                    <a:pt x="503682" y="130403"/>
                  </a:lnTo>
                  <a:lnTo>
                    <a:pt x="505167" y="128714"/>
                  </a:lnTo>
                  <a:lnTo>
                    <a:pt x="505167" y="142265"/>
                  </a:lnTo>
                  <a:lnTo>
                    <a:pt x="518731" y="142265"/>
                  </a:lnTo>
                  <a:lnTo>
                    <a:pt x="518731" y="128714"/>
                  </a:lnTo>
                  <a:lnTo>
                    <a:pt x="5187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3833" y="4274197"/>
              <a:ext cx="91540" cy="145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9107" y="4313153"/>
              <a:ext cx="81369" cy="106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37600" y="4274197"/>
              <a:ext cx="81369" cy="14227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46093" y="4311459"/>
              <a:ext cx="189862" cy="14735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22235" y="4553661"/>
              <a:ext cx="563245" cy="110489"/>
            </a:xfrm>
            <a:custGeom>
              <a:avLst/>
              <a:gdLst/>
              <a:ahLst/>
              <a:cxnLst/>
              <a:rect l="l" t="t" r="r" b="b"/>
              <a:pathLst>
                <a:path w="563244" h="110489">
                  <a:moveTo>
                    <a:pt x="49161" y="0"/>
                  </a:moveTo>
                  <a:lnTo>
                    <a:pt x="42379" y="0"/>
                  </a:lnTo>
                  <a:lnTo>
                    <a:pt x="35039" y="1295"/>
                  </a:lnTo>
                  <a:lnTo>
                    <a:pt x="28181" y="5295"/>
                  </a:lnTo>
                  <a:lnTo>
                    <a:pt x="21640" y="12153"/>
                  </a:lnTo>
                  <a:lnTo>
                    <a:pt x="15252" y="22021"/>
                  </a:lnTo>
                  <a:lnTo>
                    <a:pt x="15252" y="3390"/>
                  </a:lnTo>
                  <a:lnTo>
                    <a:pt x="0" y="3390"/>
                  </a:lnTo>
                  <a:lnTo>
                    <a:pt x="0" y="105016"/>
                  </a:lnTo>
                  <a:lnTo>
                    <a:pt x="15252" y="105016"/>
                  </a:lnTo>
                  <a:lnTo>
                    <a:pt x="15252" y="52514"/>
                  </a:lnTo>
                  <a:lnTo>
                    <a:pt x="16154" y="42265"/>
                  </a:lnTo>
                  <a:lnTo>
                    <a:pt x="37299" y="16941"/>
                  </a:lnTo>
                  <a:lnTo>
                    <a:pt x="49161" y="16941"/>
                  </a:lnTo>
                  <a:lnTo>
                    <a:pt x="49161" y="0"/>
                  </a:lnTo>
                  <a:close/>
                </a:path>
                <a:path w="563244" h="110489">
                  <a:moveTo>
                    <a:pt x="150876" y="59283"/>
                  </a:moveTo>
                  <a:lnTo>
                    <a:pt x="150825" y="49022"/>
                  </a:lnTo>
                  <a:lnTo>
                    <a:pt x="150672" y="45732"/>
                  </a:lnTo>
                  <a:lnTo>
                    <a:pt x="150444" y="40652"/>
                  </a:lnTo>
                  <a:lnTo>
                    <a:pt x="133921" y="9486"/>
                  </a:lnTo>
                  <a:lnTo>
                    <a:pt x="133921" y="45732"/>
                  </a:lnTo>
                  <a:lnTo>
                    <a:pt x="76288" y="45732"/>
                  </a:lnTo>
                  <a:lnTo>
                    <a:pt x="79362" y="33108"/>
                  </a:lnTo>
                  <a:lnTo>
                    <a:pt x="85610" y="23507"/>
                  </a:lnTo>
                  <a:lnTo>
                    <a:pt x="94399" y="17386"/>
                  </a:lnTo>
                  <a:lnTo>
                    <a:pt x="105105" y="15252"/>
                  </a:lnTo>
                  <a:lnTo>
                    <a:pt x="116751" y="17627"/>
                  </a:lnTo>
                  <a:lnTo>
                    <a:pt x="125869" y="24142"/>
                  </a:lnTo>
                  <a:lnTo>
                    <a:pt x="131800" y="33820"/>
                  </a:lnTo>
                  <a:lnTo>
                    <a:pt x="133921" y="45732"/>
                  </a:lnTo>
                  <a:lnTo>
                    <a:pt x="133921" y="9486"/>
                  </a:lnTo>
                  <a:lnTo>
                    <a:pt x="131381" y="7200"/>
                  </a:lnTo>
                  <a:lnTo>
                    <a:pt x="119354" y="1854"/>
                  </a:lnTo>
                  <a:lnTo>
                    <a:pt x="105105" y="0"/>
                  </a:lnTo>
                  <a:lnTo>
                    <a:pt x="86512" y="3975"/>
                  </a:lnTo>
                  <a:lnTo>
                    <a:pt x="72047" y="15252"/>
                  </a:lnTo>
                  <a:lnTo>
                    <a:pt x="62674" y="32867"/>
                  </a:lnTo>
                  <a:lnTo>
                    <a:pt x="59334" y="55892"/>
                  </a:lnTo>
                  <a:lnTo>
                    <a:pt x="62433" y="78651"/>
                  </a:lnTo>
                  <a:lnTo>
                    <a:pt x="71412" y="95694"/>
                  </a:lnTo>
                  <a:lnTo>
                    <a:pt x="85788" y="106387"/>
                  </a:lnTo>
                  <a:lnTo>
                    <a:pt x="105105" y="110096"/>
                  </a:lnTo>
                  <a:lnTo>
                    <a:pt x="121285" y="107632"/>
                  </a:lnTo>
                  <a:lnTo>
                    <a:pt x="134137" y="100571"/>
                  </a:lnTo>
                  <a:lnTo>
                    <a:pt x="138912" y="94856"/>
                  </a:lnTo>
                  <a:lnTo>
                    <a:pt x="143484" y="89369"/>
                  </a:lnTo>
                  <a:lnTo>
                    <a:pt x="149174" y="74523"/>
                  </a:lnTo>
                  <a:lnTo>
                    <a:pt x="132219" y="74523"/>
                  </a:lnTo>
                  <a:lnTo>
                    <a:pt x="128460" y="83413"/>
                  </a:lnTo>
                  <a:lnTo>
                    <a:pt x="122478" y="89776"/>
                  </a:lnTo>
                  <a:lnTo>
                    <a:pt x="114579" y="93586"/>
                  </a:lnTo>
                  <a:lnTo>
                    <a:pt x="105105" y="94856"/>
                  </a:lnTo>
                  <a:lnTo>
                    <a:pt x="97815" y="93929"/>
                  </a:lnTo>
                  <a:lnTo>
                    <a:pt x="76288" y="69443"/>
                  </a:lnTo>
                  <a:lnTo>
                    <a:pt x="76288" y="59283"/>
                  </a:lnTo>
                  <a:lnTo>
                    <a:pt x="150876" y="59283"/>
                  </a:lnTo>
                  <a:close/>
                </a:path>
                <a:path w="563244" h="110489">
                  <a:moveTo>
                    <a:pt x="252590" y="69443"/>
                  </a:moveTo>
                  <a:lnTo>
                    <a:pt x="235635" y="69443"/>
                  </a:lnTo>
                  <a:lnTo>
                    <a:pt x="232130" y="80556"/>
                  </a:lnTo>
                  <a:lnTo>
                    <a:pt x="226733" y="88506"/>
                  </a:lnTo>
                  <a:lnTo>
                    <a:pt x="219417" y="93268"/>
                  </a:lnTo>
                  <a:lnTo>
                    <a:pt x="210210" y="94856"/>
                  </a:lnTo>
                  <a:lnTo>
                    <a:pt x="198551" y="92100"/>
                  </a:lnTo>
                  <a:lnTo>
                    <a:pt x="189433" y="84264"/>
                  </a:lnTo>
                  <a:lnTo>
                    <a:pt x="183502" y="71983"/>
                  </a:lnTo>
                  <a:lnTo>
                    <a:pt x="181381" y="55892"/>
                  </a:lnTo>
                  <a:lnTo>
                    <a:pt x="183502" y="38823"/>
                  </a:lnTo>
                  <a:lnTo>
                    <a:pt x="189433" y="26047"/>
                  </a:lnTo>
                  <a:lnTo>
                    <a:pt x="198551" y="18021"/>
                  </a:lnTo>
                  <a:lnTo>
                    <a:pt x="210210" y="15252"/>
                  </a:lnTo>
                  <a:lnTo>
                    <a:pt x="219392" y="16776"/>
                  </a:lnTo>
                  <a:lnTo>
                    <a:pt x="226517" y="21170"/>
                  </a:lnTo>
                  <a:lnTo>
                    <a:pt x="231419" y="28105"/>
                  </a:lnTo>
                  <a:lnTo>
                    <a:pt x="233934" y="37261"/>
                  </a:lnTo>
                  <a:lnTo>
                    <a:pt x="250888" y="37261"/>
                  </a:lnTo>
                  <a:lnTo>
                    <a:pt x="250888" y="27101"/>
                  </a:lnTo>
                  <a:lnTo>
                    <a:pt x="247497" y="20332"/>
                  </a:lnTo>
                  <a:lnTo>
                    <a:pt x="210210" y="0"/>
                  </a:lnTo>
                  <a:lnTo>
                    <a:pt x="191604" y="3975"/>
                  </a:lnTo>
                  <a:lnTo>
                    <a:pt x="177152" y="15252"/>
                  </a:lnTo>
                  <a:lnTo>
                    <a:pt x="167767" y="32867"/>
                  </a:lnTo>
                  <a:lnTo>
                    <a:pt x="164439" y="55892"/>
                  </a:lnTo>
                  <a:lnTo>
                    <a:pt x="167767" y="77939"/>
                  </a:lnTo>
                  <a:lnTo>
                    <a:pt x="177152" y="95059"/>
                  </a:lnTo>
                  <a:lnTo>
                    <a:pt x="191604" y="106146"/>
                  </a:lnTo>
                  <a:lnTo>
                    <a:pt x="210210" y="110096"/>
                  </a:lnTo>
                  <a:lnTo>
                    <a:pt x="226606" y="107315"/>
                  </a:lnTo>
                  <a:lnTo>
                    <a:pt x="239661" y="99301"/>
                  </a:lnTo>
                  <a:lnTo>
                    <a:pt x="248589" y="86512"/>
                  </a:lnTo>
                  <a:lnTo>
                    <a:pt x="252590" y="69443"/>
                  </a:lnTo>
                  <a:close/>
                </a:path>
                <a:path w="563244" h="110489">
                  <a:moveTo>
                    <a:pt x="355993" y="55892"/>
                  </a:moveTo>
                  <a:lnTo>
                    <a:pt x="352894" y="32156"/>
                  </a:lnTo>
                  <a:lnTo>
                    <a:pt x="344233" y="15252"/>
                  </a:lnTo>
                  <a:lnTo>
                    <a:pt x="343916" y="14617"/>
                  </a:lnTo>
                  <a:lnTo>
                    <a:pt x="339039" y="10934"/>
                  </a:lnTo>
                  <a:lnTo>
                    <a:pt x="339039" y="55892"/>
                  </a:lnTo>
                  <a:lnTo>
                    <a:pt x="336918" y="71983"/>
                  </a:lnTo>
                  <a:lnTo>
                    <a:pt x="330987" y="84264"/>
                  </a:lnTo>
                  <a:lnTo>
                    <a:pt x="321881" y="92100"/>
                  </a:lnTo>
                  <a:lnTo>
                    <a:pt x="310222" y="94856"/>
                  </a:lnTo>
                  <a:lnTo>
                    <a:pt x="297853" y="92100"/>
                  </a:lnTo>
                  <a:lnTo>
                    <a:pt x="288823" y="84264"/>
                  </a:lnTo>
                  <a:lnTo>
                    <a:pt x="283286" y="71983"/>
                  </a:lnTo>
                  <a:lnTo>
                    <a:pt x="281406" y="55892"/>
                  </a:lnTo>
                  <a:lnTo>
                    <a:pt x="283286" y="38823"/>
                  </a:lnTo>
                  <a:lnTo>
                    <a:pt x="288823" y="26047"/>
                  </a:lnTo>
                  <a:lnTo>
                    <a:pt x="297853" y="18021"/>
                  </a:lnTo>
                  <a:lnTo>
                    <a:pt x="310222" y="15252"/>
                  </a:lnTo>
                  <a:lnTo>
                    <a:pt x="322592" y="18021"/>
                  </a:lnTo>
                  <a:lnTo>
                    <a:pt x="331622" y="26047"/>
                  </a:lnTo>
                  <a:lnTo>
                    <a:pt x="337159" y="38823"/>
                  </a:lnTo>
                  <a:lnTo>
                    <a:pt x="339039" y="55892"/>
                  </a:lnTo>
                  <a:lnTo>
                    <a:pt x="339039" y="10934"/>
                  </a:lnTo>
                  <a:lnTo>
                    <a:pt x="329526" y="3733"/>
                  </a:lnTo>
                  <a:lnTo>
                    <a:pt x="310222" y="0"/>
                  </a:lnTo>
                  <a:lnTo>
                    <a:pt x="290918" y="3733"/>
                  </a:lnTo>
                  <a:lnTo>
                    <a:pt x="276529" y="14617"/>
                  </a:lnTo>
                  <a:lnTo>
                    <a:pt x="267550" y="32156"/>
                  </a:lnTo>
                  <a:lnTo>
                    <a:pt x="264452" y="55892"/>
                  </a:lnTo>
                  <a:lnTo>
                    <a:pt x="267550" y="78651"/>
                  </a:lnTo>
                  <a:lnTo>
                    <a:pt x="276529" y="95694"/>
                  </a:lnTo>
                  <a:lnTo>
                    <a:pt x="290918" y="106387"/>
                  </a:lnTo>
                  <a:lnTo>
                    <a:pt x="310222" y="110096"/>
                  </a:lnTo>
                  <a:lnTo>
                    <a:pt x="329526" y="106387"/>
                  </a:lnTo>
                  <a:lnTo>
                    <a:pt x="343916" y="95694"/>
                  </a:lnTo>
                  <a:lnTo>
                    <a:pt x="344360" y="94856"/>
                  </a:lnTo>
                  <a:lnTo>
                    <a:pt x="352894" y="78651"/>
                  </a:lnTo>
                  <a:lnTo>
                    <a:pt x="355993" y="55892"/>
                  </a:lnTo>
                  <a:close/>
                </a:path>
                <a:path w="563244" h="110489">
                  <a:moveTo>
                    <a:pt x="459397" y="3390"/>
                  </a:moveTo>
                  <a:lnTo>
                    <a:pt x="440753" y="3390"/>
                  </a:lnTo>
                  <a:lnTo>
                    <a:pt x="411937" y="86385"/>
                  </a:lnTo>
                  <a:lnTo>
                    <a:pt x="384810" y="3390"/>
                  </a:lnTo>
                  <a:lnTo>
                    <a:pt x="366166" y="3390"/>
                  </a:lnTo>
                  <a:lnTo>
                    <a:pt x="401764" y="105016"/>
                  </a:lnTo>
                  <a:lnTo>
                    <a:pt x="420408" y="105016"/>
                  </a:lnTo>
                  <a:lnTo>
                    <a:pt x="459397" y="3390"/>
                  </a:lnTo>
                  <a:close/>
                </a:path>
                <a:path w="563244" h="110489">
                  <a:moveTo>
                    <a:pt x="562813" y="59283"/>
                  </a:moveTo>
                  <a:lnTo>
                    <a:pt x="551129" y="15722"/>
                  </a:lnTo>
                  <a:lnTo>
                    <a:pt x="550608" y="15252"/>
                  </a:lnTo>
                  <a:lnTo>
                    <a:pt x="544156" y="9334"/>
                  </a:lnTo>
                  <a:lnTo>
                    <a:pt x="544156" y="45732"/>
                  </a:lnTo>
                  <a:lnTo>
                    <a:pt x="486524" y="45732"/>
                  </a:lnTo>
                  <a:lnTo>
                    <a:pt x="517042" y="15252"/>
                  </a:lnTo>
                  <a:lnTo>
                    <a:pt x="544156" y="45732"/>
                  </a:lnTo>
                  <a:lnTo>
                    <a:pt x="544156" y="9334"/>
                  </a:lnTo>
                  <a:lnTo>
                    <a:pt x="541832" y="7200"/>
                  </a:lnTo>
                  <a:lnTo>
                    <a:pt x="530301" y="1854"/>
                  </a:lnTo>
                  <a:lnTo>
                    <a:pt x="517042" y="0"/>
                  </a:lnTo>
                  <a:lnTo>
                    <a:pt x="497459" y="3975"/>
                  </a:lnTo>
                  <a:lnTo>
                    <a:pt x="482498" y="15252"/>
                  </a:lnTo>
                  <a:lnTo>
                    <a:pt x="472935" y="32867"/>
                  </a:lnTo>
                  <a:lnTo>
                    <a:pt x="469569" y="55892"/>
                  </a:lnTo>
                  <a:lnTo>
                    <a:pt x="472935" y="78651"/>
                  </a:lnTo>
                  <a:lnTo>
                    <a:pt x="482498" y="95694"/>
                  </a:lnTo>
                  <a:lnTo>
                    <a:pt x="497459" y="106387"/>
                  </a:lnTo>
                  <a:lnTo>
                    <a:pt x="517042" y="110096"/>
                  </a:lnTo>
                  <a:lnTo>
                    <a:pt x="532472" y="107632"/>
                  </a:lnTo>
                  <a:lnTo>
                    <a:pt x="545223" y="100571"/>
                  </a:lnTo>
                  <a:lnTo>
                    <a:pt x="549935" y="94856"/>
                  </a:lnTo>
                  <a:lnTo>
                    <a:pt x="554469" y="89369"/>
                  </a:lnTo>
                  <a:lnTo>
                    <a:pt x="559422" y="74523"/>
                  </a:lnTo>
                  <a:lnTo>
                    <a:pt x="544156" y="74523"/>
                  </a:lnTo>
                  <a:lnTo>
                    <a:pt x="539686" y="83413"/>
                  </a:lnTo>
                  <a:lnTo>
                    <a:pt x="533781" y="89776"/>
                  </a:lnTo>
                  <a:lnTo>
                    <a:pt x="526275" y="93586"/>
                  </a:lnTo>
                  <a:lnTo>
                    <a:pt x="517042" y="94856"/>
                  </a:lnTo>
                  <a:lnTo>
                    <a:pt x="509727" y="93929"/>
                  </a:lnTo>
                  <a:lnTo>
                    <a:pt x="486524" y="69443"/>
                  </a:lnTo>
                  <a:lnTo>
                    <a:pt x="486524" y="59283"/>
                  </a:lnTo>
                  <a:lnTo>
                    <a:pt x="562813" y="592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05391" y="4553659"/>
              <a:ext cx="145787" cy="14735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149571" y="1554106"/>
              <a:ext cx="0" cy="3359150"/>
            </a:xfrm>
            <a:custGeom>
              <a:avLst/>
              <a:gdLst/>
              <a:ahLst/>
              <a:cxnLst/>
              <a:rect l="l" t="t" r="r" b="b"/>
              <a:pathLst>
                <a:path h="3359150">
                  <a:moveTo>
                    <a:pt x="0" y="0"/>
                  </a:moveTo>
                  <a:lnTo>
                    <a:pt x="0" y="0"/>
                  </a:lnTo>
                  <a:lnTo>
                    <a:pt x="0" y="3358619"/>
                  </a:lnTo>
                </a:path>
              </a:pathLst>
            </a:custGeom>
            <a:ln w="101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07191" y="4877157"/>
              <a:ext cx="83064" cy="1371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25019" y="2282399"/>
              <a:ext cx="1085215" cy="1614170"/>
            </a:xfrm>
            <a:custGeom>
              <a:avLst/>
              <a:gdLst/>
              <a:ahLst/>
              <a:cxnLst/>
              <a:rect l="l" t="t" r="r" b="b"/>
              <a:pathLst>
                <a:path w="1085215" h="1614170">
                  <a:moveTo>
                    <a:pt x="0" y="0"/>
                  </a:moveTo>
                  <a:lnTo>
                    <a:pt x="0" y="0"/>
                  </a:lnTo>
                  <a:lnTo>
                    <a:pt x="0" y="1483686"/>
                  </a:lnTo>
                </a:path>
                <a:path w="1085215" h="1614170">
                  <a:moveTo>
                    <a:pt x="1084928" y="1614102"/>
                  </a:moveTo>
                  <a:lnTo>
                    <a:pt x="1084928" y="1614102"/>
                  </a:lnTo>
                  <a:lnTo>
                    <a:pt x="1084928" y="819753"/>
                  </a:lnTo>
                </a:path>
              </a:pathLst>
            </a:custGeom>
            <a:ln w="220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77554" y="3713581"/>
              <a:ext cx="100016" cy="1642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59093" y="3003918"/>
              <a:ext cx="100016" cy="16598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2436053" y="1635404"/>
            <a:ext cx="337820" cy="181610"/>
            <a:chOff x="2436053" y="1635404"/>
            <a:chExt cx="337820" cy="181610"/>
          </a:xfrm>
        </p:grpSpPr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36053" y="1684521"/>
              <a:ext cx="96626" cy="9484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73364" y="1635404"/>
              <a:ext cx="200033" cy="18122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856463" y="1635404"/>
            <a:ext cx="152568" cy="171064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2436054" y="1903009"/>
            <a:ext cx="288290" cy="178435"/>
            <a:chOff x="2436054" y="1903009"/>
            <a:chExt cx="288290" cy="178435"/>
          </a:xfrm>
        </p:grpSpPr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36054" y="1952127"/>
              <a:ext cx="96626" cy="931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73365" y="1903009"/>
              <a:ext cx="150872" cy="177839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2436055" y="2434832"/>
            <a:ext cx="334010" cy="179705"/>
            <a:chOff x="2436055" y="2434832"/>
            <a:chExt cx="334010" cy="179705"/>
          </a:xfrm>
        </p:grpSpPr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36055" y="2485644"/>
              <a:ext cx="96626" cy="931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73366" y="2434832"/>
              <a:ext cx="150872" cy="17953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749667" y="2556779"/>
              <a:ext cx="20955" cy="49530"/>
            </a:xfrm>
            <a:custGeom>
              <a:avLst/>
              <a:gdLst/>
              <a:ahLst/>
              <a:cxnLst/>
              <a:rect l="l" t="t" r="r" b="b"/>
              <a:pathLst>
                <a:path w="20955" h="49530">
                  <a:moveTo>
                    <a:pt x="0" y="49117"/>
                  </a:moveTo>
                  <a:lnTo>
                    <a:pt x="0" y="42342"/>
                  </a:lnTo>
                  <a:lnTo>
                    <a:pt x="8476" y="42342"/>
                  </a:lnTo>
                  <a:lnTo>
                    <a:pt x="11866" y="37261"/>
                  </a:lnTo>
                  <a:lnTo>
                    <a:pt x="11866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0342" y="0"/>
                  </a:lnTo>
                  <a:lnTo>
                    <a:pt x="20342" y="23711"/>
                  </a:lnTo>
                  <a:lnTo>
                    <a:pt x="19071" y="34826"/>
                  </a:lnTo>
                  <a:lnTo>
                    <a:pt x="15256" y="42766"/>
                  </a:lnTo>
                  <a:lnTo>
                    <a:pt x="8899" y="47529"/>
                  </a:lnTo>
                  <a:lnTo>
                    <a:pt x="0" y="49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2851379" y="2433139"/>
            <a:ext cx="168275" cy="173355"/>
            <a:chOff x="2851379" y="2433139"/>
            <a:chExt cx="168275" cy="173355"/>
          </a:xfrm>
        </p:grpSpPr>
        <p:pic>
          <p:nvPicPr>
            <p:cNvPr id="71" name="object 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51379" y="2433139"/>
              <a:ext cx="122054" cy="14904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998862" y="2556779"/>
              <a:ext cx="20955" cy="49530"/>
            </a:xfrm>
            <a:custGeom>
              <a:avLst/>
              <a:gdLst/>
              <a:ahLst/>
              <a:cxnLst/>
              <a:rect l="l" t="t" r="r" b="b"/>
              <a:pathLst>
                <a:path w="20955" h="49530">
                  <a:moveTo>
                    <a:pt x="0" y="49117"/>
                  </a:moveTo>
                  <a:lnTo>
                    <a:pt x="0" y="42342"/>
                  </a:lnTo>
                  <a:lnTo>
                    <a:pt x="8476" y="42342"/>
                  </a:lnTo>
                  <a:lnTo>
                    <a:pt x="11866" y="37261"/>
                  </a:lnTo>
                  <a:lnTo>
                    <a:pt x="11866" y="20324"/>
                  </a:lnTo>
                  <a:lnTo>
                    <a:pt x="0" y="20324"/>
                  </a:lnTo>
                  <a:lnTo>
                    <a:pt x="0" y="0"/>
                  </a:lnTo>
                  <a:lnTo>
                    <a:pt x="20342" y="0"/>
                  </a:lnTo>
                  <a:lnTo>
                    <a:pt x="20342" y="23711"/>
                  </a:lnTo>
                  <a:lnTo>
                    <a:pt x="19071" y="34826"/>
                  </a:lnTo>
                  <a:lnTo>
                    <a:pt x="15256" y="42766"/>
                  </a:lnTo>
                  <a:lnTo>
                    <a:pt x="8899" y="47529"/>
                  </a:lnTo>
                  <a:lnTo>
                    <a:pt x="0" y="49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436055" y="2702438"/>
            <a:ext cx="288290" cy="178435"/>
            <a:chOff x="2436055" y="2702438"/>
            <a:chExt cx="288290" cy="178435"/>
          </a:xfrm>
        </p:grpSpPr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6055" y="2751556"/>
              <a:ext cx="96626" cy="9484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73367" y="2702438"/>
              <a:ext cx="150872" cy="177839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596934" y="1425384"/>
            <a:ext cx="424180" cy="146050"/>
            <a:chOff x="1596934" y="1425384"/>
            <a:chExt cx="424180" cy="146050"/>
          </a:xfrm>
        </p:grpSpPr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96934" y="1462646"/>
              <a:ext cx="93236" cy="10839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12207" y="1425384"/>
              <a:ext cx="237328" cy="145658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971573" y="1462646"/>
              <a:ext cx="49530" cy="105410"/>
            </a:xfrm>
            <a:custGeom>
              <a:avLst/>
              <a:gdLst/>
              <a:ahLst/>
              <a:cxnLst/>
              <a:rect l="l" t="t" r="r" b="b"/>
              <a:pathLst>
                <a:path w="49530" h="105409">
                  <a:moveTo>
                    <a:pt x="15256" y="105009"/>
                  </a:moveTo>
                  <a:lnTo>
                    <a:pt x="0" y="105009"/>
                  </a:lnTo>
                  <a:lnTo>
                    <a:pt x="0" y="1693"/>
                  </a:lnTo>
                  <a:lnTo>
                    <a:pt x="15256" y="1693"/>
                  </a:lnTo>
                  <a:lnTo>
                    <a:pt x="15256" y="20324"/>
                  </a:lnTo>
                  <a:lnTo>
                    <a:pt x="21640" y="10717"/>
                  </a:lnTo>
                  <a:lnTo>
                    <a:pt x="28182" y="4445"/>
                  </a:lnTo>
                  <a:lnTo>
                    <a:pt x="35042" y="1032"/>
                  </a:lnTo>
                  <a:lnTo>
                    <a:pt x="42380" y="0"/>
                  </a:lnTo>
                  <a:lnTo>
                    <a:pt x="49160" y="0"/>
                  </a:lnTo>
                  <a:lnTo>
                    <a:pt x="49160" y="16937"/>
                  </a:lnTo>
                  <a:lnTo>
                    <a:pt x="32208" y="16937"/>
                  </a:lnTo>
                  <a:lnTo>
                    <a:pt x="27123" y="22018"/>
                  </a:lnTo>
                  <a:lnTo>
                    <a:pt x="21693" y="26755"/>
                  </a:lnTo>
                  <a:lnTo>
                    <a:pt x="18011" y="33238"/>
                  </a:lnTo>
                  <a:lnTo>
                    <a:pt x="15918" y="41310"/>
                  </a:lnTo>
                  <a:lnTo>
                    <a:pt x="15256" y="50811"/>
                  </a:lnTo>
                  <a:lnTo>
                    <a:pt x="15256" y="105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1530821" y="4985554"/>
            <a:ext cx="513715" cy="110489"/>
            <a:chOff x="1530821" y="4985554"/>
            <a:chExt cx="513715" cy="110489"/>
          </a:xfrm>
        </p:grpSpPr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30821" y="4985554"/>
              <a:ext cx="81369" cy="10500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32533" y="4985554"/>
              <a:ext cx="340735" cy="11009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995306" y="4985554"/>
              <a:ext cx="49530" cy="105410"/>
            </a:xfrm>
            <a:custGeom>
              <a:avLst/>
              <a:gdLst/>
              <a:ahLst/>
              <a:cxnLst/>
              <a:rect l="l" t="t" r="r" b="b"/>
              <a:pathLst>
                <a:path w="49530" h="105410">
                  <a:moveTo>
                    <a:pt x="16952" y="105009"/>
                  </a:moveTo>
                  <a:lnTo>
                    <a:pt x="0" y="105009"/>
                  </a:lnTo>
                  <a:lnTo>
                    <a:pt x="0" y="3387"/>
                  </a:lnTo>
                  <a:lnTo>
                    <a:pt x="15256" y="3387"/>
                  </a:lnTo>
                  <a:lnTo>
                    <a:pt x="15256" y="22018"/>
                  </a:lnTo>
                  <a:lnTo>
                    <a:pt x="21640" y="11432"/>
                  </a:lnTo>
                  <a:lnTo>
                    <a:pt x="28182" y="4657"/>
                  </a:lnTo>
                  <a:lnTo>
                    <a:pt x="35042" y="1058"/>
                  </a:lnTo>
                  <a:lnTo>
                    <a:pt x="42380" y="0"/>
                  </a:lnTo>
                  <a:lnTo>
                    <a:pt x="49160" y="0"/>
                  </a:lnTo>
                  <a:lnTo>
                    <a:pt x="49160" y="16937"/>
                  </a:lnTo>
                  <a:lnTo>
                    <a:pt x="37294" y="16937"/>
                  </a:lnTo>
                  <a:lnTo>
                    <a:pt x="32208" y="18630"/>
                  </a:lnTo>
                  <a:lnTo>
                    <a:pt x="16952" y="50811"/>
                  </a:lnTo>
                  <a:lnTo>
                    <a:pt x="16952" y="105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1340" y="2482278"/>
            <a:ext cx="297180" cy="183515"/>
            <a:chOff x="2041340" y="2482278"/>
            <a:chExt cx="297180" cy="183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0" y="2531866"/>
              <a:ext cx="97318" cy="957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634" y="2482278"/>
              <a:ext cx="158781" cy="18296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4757" y="2494248"/>
            <a:ext cx="484879" cy="13679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041342" y="2750735"/>
            <a:ext cx="329565" cy="183515"/>
            <a:chOff x="2041342" y="2750735"/>
            <a:chExt cx="329565" cy="183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2" y="2800322"/>
              <a:ext cx="97317" cy="957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635" y="2750735"/>
              <a:ext cx="191220" cy="18296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59635" y="2750735"/>
            <a:ext cx="153670" cy="172720"/>
            <a:chOff x="2459635" y="2750735"/>
            <a:chExt cx="153670" cy="1727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9635" y="2750735"/>
              <a:ext cx="107561" cy="1436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2806" y="2873849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93538" y="2754155"/>
            <a:ext cx="467995" cy="169545"/>
            <a:chOff x="2693538" y="2754155"/>
            <a:chExt cx="467995" cy="16954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3538" y="2754155"/>
              <a:ext cx="421708" cy="1453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40857" y="2873849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78905" y="804858"/>
            <a:ext cx="6137910" cy="4116070"/>
            <a:chOff x="2778905" y="804858"/>
            <a:chExt cx="6137910" cy="4116070"/>
          </a:xfrm>
        </p:grpSpPr>
        <p:sp>
          <p:nvSpPr>
            <p:cNvPr id="16" name="object 16"/>
            <p:cNvSpPr/>
            <p:nvPr/>
          </p:nvSpPr>
          <p:spPr>
            <a:xfrm>
              <a:off x="3241586" y="2754159"/>
              <a:ext cx="537845" cy="145415"/>
            </a:xfrm>
            <a:custGeom>
              <a:avLst/>
              <a:gdLst/>
              <a:ahLst/>
              <a:cxnLst/>
              <a:rect l="l" t="t" r="r" b="b"/>
              <a:pathLst>
                <a:path w="537845" h="145414">
                  <a:moveTo>
                    <a:pt x="93903" y="41033"/>
                  </a:moveTo>
                  <a:lnTo>
                    <a:pt x="75196" y="6489"/>
                  </a:lnTo>
                  <a:lnTo>
                    <a:pt x="49504" y="0"/>
                  </a:lnTo>
                  <a:lnTo>
                    <a:pt x="36652" y="1257"/>
                  </a:lnTo>
                  <a:lnTo>
                    <a:pt x="4902" y="30784"/>
                  </a:lnTo>
                  <a:lnTo>
                    <a:pt x="3416" y="47879"/>
                  </a:lnTo>
                  <a:lnTo>
                    <a:pt x="20485" y="47879"/>
                  </a:lnTo>
                  <a:lnTo>
                    <a:pt x="20485" y="39331"/>
                  </a:lnTo>
                  <a:lnTo>
                    <a:pt x="22186" y="32486"/>
                  </a:lnTo>
                  <a:lnTo>
                    <a:pt x="49504" y="15392"/>
                  </a:lnTo>
                  <a:lnTo>
                    <a:pt x="60261" y="17233"/>
                  </a:lnTo>
                  <a:lnTo>
                    <a:pt x="68935" y="22440"/>
                  </a:lnTo>
                  <a:lnTo>
                    <a:pt x="74714" y="30543"/>
                  </a:lnTo>
                  <a:lnTo>
                    <a:pt x="76822" y="41033"/>
                  </a:lnTo>
                  <a:lnTo>
                    <a:pt x="75577" y="49403"/>
                  </a:lnTo>
                  <a:lnTo>
                    <a:pt x="71920" y="56642"/>
                  </a:lnTo>
                  <a:lnTo>
                    <a:pt x="66027" y="62915"/>
                  </a:lnTo>
                  <a:lnTo>
                    <a:pt x="58051" y="68402"/>
                  </a:lnTo>
                  <a:lnTo>
                    <a:pt x="39268" y="78651"/>
                  </a:lnTo>
                  <a:lnTo>
                    <a:pt x="21120" y="91160"/>
                  </a:lnTo>
                  <a:lnTo>
                    <a:pt x="9385" y="104305"/>
                  </a:lnTo>
                  <a:lnTo>
                    <a:pt x="2768" y="120015"/>
                  </a:lnTo>
                  <a:lnTo>
                    <a:pt x="0" y="140208"/>
                  </a:lnTo>
                  <a:lnTo>
                    <a:pt x="93903" y="140208"/>
                  </a:lnTo>
                  <a:lnTo>
                    <a:pt x="93903" y="123113"/>
                  </a:lnTo>
                  <a:lnTo>
                    <a:pt x="18783" y="123113"/>
                  </a:lnTo>
                  <a:lnTo>
                    <a:pt x="21094" y="114960"/>
                  </a:lnTo>
                  <a:lnTo>
                    <a:pt x="25819" y="107937"/>
                  </a:lnTo>
                  <a:lnTo>
                    <a:pt x="33426" y="101231"/>
                  </a:lnTo>
                  <a:lnTo>
                    <a:pt x="44386" y="94043"/>
                  </a:lnTo>
                  <a:lnTo>
                    <a:pt x="64871" y="83781"/>
                  </a:lnTo>
                  <a:lnTo>
                    <a:pt x="77330" y="75184"/>
                  </a:lnTo>
                  <a:lnTo>
                    <a:pt x="86423" y="64973"/>
                  </a:lnTo>
                  <a:lnTo>
                    <a:pt x="91998" y="53492"/>
                  </a:lnTo>
                  <a:lnTo>
                    <a:pt x="93903" y="41033"/>
                  </a:lnTo>
                  <a:close/>
                </a:path>
                <a:path w="537845" h="145414">
                  <a:moveTo>
                    <a:pt x="203161" y="73533"/>
                  </a:moveTo>
                  <a:lnTo>
                    <a:pt x="195249" y="26403"/>
                  </a:lnTo>
                  <a:lnTo>
                    <a:pt x="184391" y="9690"/>
                  </a:lnTo>
                  <a:lnTo>
                    <a:pt x="184391" y="71818"/>
                  </a:lnTo>
                  <a:lnTo>
                    <a:pt x="182765" y="97497"/>
                  </a:lnTo>
                  <a:lnTo>
                    <a:pt x="177774" y="115633"/>
                  </a:lnTo>
                  <a:lnTo>
                    <a:pt x="169265" y="126403"/>
                  </a:lnTo>
                  <a:lnTo>
                    <a:pt x="157073" y="129959"/>
                  </a:lnTo>
                  <a:lnTo>
                    <a:pt x="144614" y="126403"/>
                  </a:lnTo>
                  <a:lnTo>
                    <a:pt x="135509" y="115633"/>
                  </a:lnTo>
                  <a:lnTo>
                    <a:pt x="129933" y="97497"/>
                  </a:lnTo>
                  <a:lnTo>
                    <a:pt x="128041" y="71818"/>
                  </a:lnTo>
                  <a:lnTo>
                    <a:pt x="129933" y="47129"/>
                  </a:lnTo>
                  <a:lnTo>
                    <a:pt x="135509" y="29502"/>
                  </a:lnTo>
                  <a:lnTo>
                    <a:pt x="144614" y="18923"/>
                  </a:lnTo>
                  <a:lnTo>
                    <a:pt x="157073" y="15392"/>
                  </a:lnTo>
                  <a:lnTo>
                    <a:pt x="169265" y="18923"/>
                  </a:lnTo>
                  <a:lnTo>
                    <a:pt x="177774" y="29502"/>
                  </a:lnTo>
                  <a:lnTo>
                    <a:pt x="182765" y="47129"/>
                  </a:lnTo>
                  <a:lnTo>
                    <a:pt x="184391" y="71818"/>
                  </a:lnTo>
                  <a:lnTo>
                    <a:pt x="184391" y="9690"/>
                  </a:lnTo>
                  <a:lnTo>
                    <a:pt x="183476" y="8661"/>
                  </a:lnTo>
                  <a:lnTo>
                    <a:pt x="175844" y="3848"/>
                  </a:lnTo>
                  <a:lnTo>
                    <a:pt x="166941" y="965"/>
                  </a:lnTo>
                  <a:lnTo>
                    <a:pt x="157073" y="0"/>
                  </a:lnTo>
                  <a:lnTo>
                    <a:pt x="147193" y="965"/>
                  </a:lnTo>
                  <a:lnTo>
                    <a:pt x="114604" y="38468"/>
                  </a:lnTo>
                  <a:lnTo>
                    <a:pt x="110972" y="71818"/>
                  </a:lnTo>
                  <a:lnTo>
                    <a:pt x="113855" y="103505"/>
                  </a:lnTo>
                  <a:lnTo>
                    <a:pt x="122491" y="126530"/>
                  </a:lnTo>
                  <a:lnTo>
                    <a:pt x="136906" y="140589"/>
                  </a:lnTo>
                  <a:lnTo>
                    <a:pt x="157073" y="145338"/>
                  </a:lnTo>
                  <a:lnTo>
                    <a:pt x="176517" y="140614"/>
                  </a:lnTo>
                  <a:lnTo>
                    <a:pt x="187655" y="129959"/>
                  </a:lnTo>
                  <a:lnTo>
                    <a:pt x="191008" y="126746"/>
                  </a:lnTo>
                  <a:lnTo>
                    <a:pt x="200050" y="104228"/>
                  </a:lnTo>
                  <a:lnTo>
                    <a:pt x="203161" y="73533"/>
                  </a:lnTo>
                  <a:close/>
                </a:path>
                <a:path w="537845" h="145414">
                  <a:moveTo>
                    <a:pt x="314147" y="94043"/>
                  </a:moveTo>
                  <a:lnTo>
                    <a:pt x="310781" y="75285"/>
                  </a:lnTo>
                  <a:lnTo>
                    <a:pt x="301332" y="60706"/>
                  </a:lnTo>
                  <a:lnTo>
                    <a:pt x="286778" y="51244"/>
                  </a:lnTo>
                  <a:lnTo>
                    <a:pt x="268046" y="47879"/>
                  </a:lnTo>
                  <a:lnTo>
                    <a:pt x="260680" y="48247"/>
                  </a:lnTo>
                  <a:lnTo>
                    <a:pt x="253961" y="49593"/>
                  </a:lnTo>
                  <a:lnTo>
                    <a:pt x="247878" y="52209"/>
                  </a:lnTo>
                  <a:lnTo>
                    <a:pt x="242430" y="56426"/>
                  </a:lnTo>
                  <a:lnTo>
                    <a:pt x="247561" y="17106"/>
                  </a:lnTo>
                  <a:lnTo>
                    <a:pt x="305612" y="17106"/>
                  </a:lnTo>
                  <a:lnTo>
                    <a:pt x="305612" y="0"/>
                  </a:lnTo>
                  <a:lnTo>
                    <a:pt x="233895" y="0"/>
                  </a:lnTo>
                  <a:lnTo>
                    <a:pt x="223659" y="76949"/>
                  </a:lnTo>
                  <a:lnTo>
                    <a:pt x="239026" y="76949"/>
                  </a:lnTo>
                  <a:lnTo>
                    <a:pt x="245186" y="70485"/>
                  </a:lnTo>
                  <a:lnTo>
                    <a:pt x="251180" y="66255"/>
                  </a:lnTo>
                  <a:lnTo>
                    <a:pt x="257505" y="63957"/>
                  </a:lnTo>
                  <a:lnTo>
                    <a:pt x="264629" y="63271"/>
                  </a:lnTo>
                  <a:lnTo>
                    <a:pt x="277355" y="65722"/>
                  </a:lnTo>
                  <a:lnTo>
                    <a:pt x="287045" y="72669"/>
                  </a:lnTo>
                  <a:lnTo>
                    <a:pt x="293204" y="83464"/>
                  </a:lnTo>
                  <a:lnTo>
                    <a:pt x="295363" y="97472"/>
                  </a:lnTo>
                  <a:lnTo>
                    <a:pt x="293204" y="110477"/>
                  </a:lnTo>
                  <a:lnTo>
                    <a:pt x="287045" y="120764"/>
                  </a:lnTo>
                  <a:lnTo>
                    <a:pt x="277355" y="127520"/>
                  </a:lnTo>
                  <a:lnTo>
                    <a:pt x="264629" y="129959"/>
                  </a:lnTo>
                  <a:lnTo>
                    <a:pt x="254330" y="128384"/>
                  </a:lnTo>
                  <a:lnTo>
                    <a:pt x="246278" y="123761"/>
                  </a:lnTo>
                  <a:lnTo>
                    <a:pt x="240144" y="116243"/>
                  </a:lnTo>
                  <a:lnTo>
                    <a:pt x="235610" y="106019"/>
                  </a:lnTo>
                  <a:lnTo>
                    <a:pt x="218528" y="106019"/>
                  </a:lnTo>
                  <a:lnTo>
                    <a:pt x="243293" y="140639"/>
                  </a:lnTo>
                  <a:lnTo>
                    <a:pt x="264629" y="145338"/>
                  </a:lnTo>
                  <a:lnTo>
                    <a:pt x="284607" y="141655"/>
                  </a:lnTo>
                  <a:lnTo>
                    <a:pt x="300266" y="131241"/>
                  </a:lnTo>
                  <a:lnTo>
                    <a:pt x="310489" y="115049"/>
                  </a:lnTo>
                  <a:lnTo>
                    <a:pt x="314147" y="94043"/>
                  </a:lnTo>
                  <a:close/>
                </a:path>
                <a:path w="537845" h="145414">
                  <a:moveTo>
                    <a:pt x="421703" y="73533"/>
                  </a:moveTo>
                  <a:lnTo>
                    <a:pt x="413778" y="26403"/>
                  </a:lnTo>
                  <a:lnTo>
                    <a:pt x="404634" y="11582"/>
                  </a:lnTo>
                  <a:lnTo>
                    <a:pt x="404634" y="71818"/>
                  </a:lnTo>
                  <a:lnTo>
                    <a:pt x="402742" y="97497"/>
                  </a:lnTo>
                  <a:lnTo>
                    <a:pt x="397167" y="115633"/>
                  </a:lnTo>
                  <a:lnTo>
                    <a:pt x="388061" y="126403"/>
                  </a:lnTo>
                  <a:lnTo>
                    <a:pt x="375602" y="129959"/>
                  </a:lnTo>
                  <a:lnTo>
                    <a:pt x="363410" y="126403"/>
                  </a:lnTo>
                  <a:lnTo>
                    <a:pt x="354901" y="115633"/>
                  </a:lnTo>
                  <a:lnTo>
                    <a:pt x="349923" y="97497"/>
                  </a:lnTo>
                  <a:lnTo>
                    <a:pt x="348284" y="71818"/>
                  </a:lnTo>
                  <a:lnTo>
                    <a:pt x="349923" y="47129"/>
                  </a:lnTo>
                  <a:lnTo>
                    <a:pt x="354901" y="29502"/>
                  </a:lnTo>
                  <a:lnTo>
                    <a:pt x="363410" y="18923"/>
                  </a:lnTo>
                  <a:lnTo>
                    <a:pt x="375602" y="15392"/>
                  </a:lnTo>
                  <a:lnTo>
                    <a:pt x="388061" y="18923"/>
                  </a:lnTo>
                  <a:lnTo>
                    <a:pt x="397167" y="29502"/>
                  </a:lnTo>
                  <a:lnTo>
                    <a:pt x="402742" y="47129"/>
                  </a:lnTo>
                  <a:lnTo>
                    <a:pt x="404634" y="71818"/>
                  </a:lnTo>
                  <a:lnTo>
                    <a:pt x="404634" y="11582"/>
                  </a:lnTo>
                  <a:lnTo>
                    <a:pt x="402018" y="8661"/>
                  </a:lnTo>
                  <a:lnTo>
                    <a:pt x="394385" y="3848"/>
                  </a:lnTo>
                  <a:lnTo>
                    <a:pt x="385483" y="965"/>
                  </a:lnTo>
                  <a:lnTo>
                    <a:pt x="375602" y="0"/>
                  </a:lnTo>
                  <a:lnTo>
                    <a:pt x="365975" y="965"/>
                  </a:lnTo>
                  <a:lnTo>
                    <a:pt x="333133" y="38468"/>
                  </a:lnTo>
                  <a:lnTo>
                    <a:pt x="329514" y="71818"/>
                  </a:lnTo>
                  <a:lnTo>
                    <a:pt x="332384" y="103505"/>
                  </a:lnTo>
                  <a:lnTo>
                    <a:pt x="341033" y="126530"/>
                  </a:lnTo>
                  <a:lnTo>
                    <a:pt x="355434" y="140589"/>
                  </a:lnTo>
                  <a:lnTo>
                    <a:pt x="375602" y="145338"/>
                  </a:lnTo>
                  <a:lnTo>
                    <a:pt x="395058" y="140614"/>
                  </a:lnTo>
                  <a:lnTo>
                    <a:pt x="406196" y="129959"/>
                  </a:lnTo>
                  <a:lnTo>
                    <a:pt x="409536" y="126746"/>
                  </a:lnTo>
                  <a:lnTo>
                    <a:pt x="418579" y="104228"/>
                  </a:lnTo>
                  <a:lnTo>
                    <a:pt x="421703" y="73533"/>
                  </a:lnTo>
                  <a:close/>
                </a:path>
                <a:path w="537845" h="145414">
                  <a:moveTo>
                    <a:pt x="537806" y="87210"/>
                  </a:moveTo>
                  <a:lnTo>
                    <a:pt x="440486" y="46164"/>
                  </a:lnTo>
                  <a:lnTo>
                    <a:pt x="440486" y="61556"/>
                  </a:lnTo>
                  <a:lnTo>
                    <a:pt x="519023" y="94043"/>
                  </a:lnTo>
                  <a:lnTo>
                    <a:pt x="440486" y="126530"/>
                  </a:lnTo>
                  <a:lnTo>
                    <a:pt x="440486" y="141922"/>
                  </a:lnTo>
                  <a:lnTo>
                    <a:pt x="537806" y="100888"/>
                  </a:lnTo>
                  <a:lnTo>
                    <a:pt x="537806" y="8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8905" y="3055099"/>
              <a:ext cx="314147" cy="1504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3540" y="3019191"/>
              <a:ext cx="247562" cy="1487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1590" y="3056809"/>
              <a:ext cx="93902" cy="1111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7688" y="3056809"/>
              <a:ext cx="81951" cy="1060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01834" y="3101267"/>
              <a:ext cx="48260" cy="13970"/>
            </a:xfrm>
            <a:custGeom>
              <a:avLst/>
              <a:gdLst/>
              <a:ahLst/>
              <a:cxnLst/>
              <a:rect l="l" t="t" r="r" b="b"/>
              <a:pathLst>
                <a:path w="48260" h="13969">
                  <a:moveTo>
                    <a:pt x="47804" y="13679"/>
                  </a:moveTo>
                  <a:lnTo>
                    <a:pt x="0" y="13679"/>
                  </a:lnTo>
                  <a:lnTo>
                    <a:pt x="0" y="0"/>
                  </a:lnTo>
                  <a:lnTo>
                    <a:pt x="47804" y="0"/>
                  </a:lnTo>
                  <a:lnTo>
                    <a:pt x="47804" y="13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0127" y="3019191"/>
              <a:ext cx="303903" cy="1863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4289" y="3291067"/>
              <a:ext cx="426814" cy="1453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8906" y="3592011"/>
              <a:ext cx="314147" cy="1504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3541" y="3554393"/>
              <a:ext cx="247562" cy="1504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1592" y="3592011"/>
              <a:ext cx="93902" cy="1128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7689" y="3592011"/>
              <a:ext cx="81951" cy="1077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8908" y="4128924"/>
              <a:ext cx="314147" cy="1504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3543" y="4091305"/>
              <a:ext cx="247562" cy="1487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1593" y="4128924"/>
              <a:ext cx="93902" cy="1111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7691" y="4128924"/>
              <a:ext cx="81951" cy="1077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40862" y="4364891"/>
              <a:ext cx="430244" cy="1436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78910" y="4665835"/>
              <a:ext cx="314147" cy="1504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13545" y="4628218"/>
              <a:ext cx="247562" cy="1487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1595" y="4665835"/>
              <a:ext cx="93902" cy="1111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97693" y="4665835"/>
              <a:ext cx="81951" cy="10772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01834" y="4665840"/>
              <a:ext cx="159385" cy="111760"/>
            </a:xfrm>
            <a:custGeom>
              <a:avLst/>
              <a:gdLst/>
              <a:ahLst/>
              <a:cxnLst/>
              <a:rect l="l" t="t" r="r" b="b"/>
              <a:pathLst>
                <a:path w="159385" h="111760">
                  <a:moveTo>
                    <a:pt x="47802" y="44462"/>
                  </a:moveTo>
                  <a:lnTo>
                    <a:pt x="0" y="44462"/>
                  </a:lnTo>
                  <a:lnTo>
                    <a:pt x="0" y="59855"/>
                  </a:lnTo>
                  <a:lnTo>
                    <a:pt x="47802" y="59855"/>
                  </a:lnTo>
                  <a:lnTo>
                    <a:pt x="47802" y="44462"/>
                  </a:lnTo>
                  <a:close/>
                </a:path>
                <a:path w="159385" h="111760">
                  <a:moveTo>
                    <a:pt x="158775" y="61556"/>
                  </a:moveTo>
                  <a:lnTo>
                    <a:pt x="147739" y="15875"/>
                  </a:lnTo>
                  <a:lnTo>
                    <a:pt x="147205" y="15392"/>
                  </a:lnTo>
                  <a:lnTo>
                    <a:pt x="141706" y="10388"/>
                  </a:lnTo>
                  <a:lnTo>
                    <a:pt x="141706" y="46164"/>
                  </a:lnTo>
                  <a:lnTo>
                    <a:pt x="141706" y="47879"/>
                  </a:lnTo>
                  <a:lnTo>
                    <a:pt x="83654" y="47879"/>
                  </a:lnTo>
                  <a:lnTo>
                    <a:pt x="85788" y="34150"/>
                  </a:lnTo>
                  <a:lnTo>
                    <a:pt x="91770" y="23939"/>
                  </a:lnTo>
                  <a:lnTo>
                    <a:pt x="100939" y="17576"/>
                  </a:lnTo>
                  <a:lnTo>
                    <a:pt x="112687" y="15392"/>
                  </a:lnTo>
                  <a:lnTo>
                    <a:pt x="123698" y="17792"/>
                  </a:lnTo>
                  <a:lnTo>
                    <a:pt x="132956" y="24371"/>
                  </a:lnTo>
                  <a:lnTo>
                    <a:pt x="139331" y="34150"/>
                  </a:lnTo>
                  <a:lnTo>
                    <a:pt x="141706" y="46164"/>
                  </a:lnTo>
                  <a:lnTo>
                    <a:pt x="141706" y="10388"/>
                  </a:lnTo>
                  <a:lnTo>
                    <a:pt x="138290" y="7264"/>
                  </a:lnTo>
                  <a:lnTo>
                    <a:pt x="126288" y="1866"/>
                  </a:lnTo>
                  <a:lnTo>
                    <a:pt x="112687" y="0"/>
                  </a:lnTo>
                  <a:lnTo>
                    <a:pt x="92964" y="4013"/>
                  </a:lnTo>
                  <a:lnTo>
                    <a:pt x="77901" y="15392"/>
                  </a:lnTo>
                  <a:lnTo>
                    <a:pt x="68262" y="33185"/>
                  </a:lnTo>
                  <a:lnTo>
                    <a:pt x="64871" y="56426"/>
                  </a:lnTo>
                  <a:lnTo>
                    <a:pt x="68262" y="79400"/>
                  </a:lnTo>
                  <a:lnTo>
                    <a:pt x="77901" y="96608"/>
                  </a:lnTo>
                  <a:lnTo>
                    <a:pt x="92964" y="107403"/>
                  </a:lnTo>
                  <a:lnTo>
                    <a:pt x="112687" y="111150"/>
                  </a:lnTo>
                  <a:lnTo>
                    <a:pt x="128981" y="108661"/>
                  </a:lnTo>
                  <a:lnTo>
                    <a:pt x="141922" y="101523"/>
                  </a:lnTo>
                  <a:lnTo>
                    <a:pt x="146723" y="95758"/>
                  </a:lnTo>
                  <a:lnTo>
                    <a:pt x="151333" y="90220"/>
                  </a:lnTo>
                  <a:lnTo>
                    <a:pt x="157073" y="75234"/>
                  </a:lnTo>
                  <a:lnTo>
                    <a:pt x="140004" y="75234"/>
                  </a:lnTo>
                  <a:lnTo>
                    <a:pt x="135496" y="84213"/>
                  </a:lnTo>
                  <a:lnTo>
                    <a:pt x="129540" y="90627"/>
                  </a:lnTo>
                  <a:lnTo>
                    <a:pt x="121996" y="94475"/>
                  </a:lnTo>
                  <a:lnTo>
                    <a:pt x="112687" y="95758"/>
                  </a:lnTo>
                  <a:lnTo>
                    <a:pt x="105321" y="95084"/>
                  </a:lnTo>
                  <a:lnTo>
                    <a:pt x="81953" y="71818"/>
                  </a:lnTo>
                  <a:lnTo>
                    <a:pt x="81953" y="61556"/>
                  </a:lnTo>
                  <a:lnTo>
                    <a:pt x="158775" y="61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82816" y="4628218"/>
              <a:ext cx="192926" cy="14876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004767" y="4753041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4" h="50164">
                  <a:moveTo>
                    <a:pt x="0" y="49587"/>
                  </a:moveTo>
                  <a:lnTo>
                    <a:pt x="0" y="41037"/>
                  </a:lnTo>
                  <a:lnTo>
                    <a:pt x="8536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2228"/>
                  </a:lnTo>
                  <a:lnTo>
                    <a:pt x="19207" y="33717"/>
                  </a:lnTo>
                  <a:lnTo>
                    <a:pt x="15365" y="42320"/>
                  </a:lnTo>
                  <a:lnTo>
                    <a:pt x="8963" y="47717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328" y="4626508"/>
              <a:ext cx="186098" cy="18809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324036" y="4753041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4" h="50164">
                  <a:moveTo>
                    <a:pt x="0" y="49587"/>
                  </a:moveTo>
                  <a:lnTo>
                    <a:pt x="0" y="41037"/>
                  </a:lnTo>
                  <a:lnTo>
                    <a:pt x="8536" y="41037"/>
                  </a:lnTo>
                  <a:lnTo>
                    <a:pt x="10243" y="37618"/>
                  </a:lnTo>
                  <a:lnTo>
                    <a:pt x="10243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2228"/>
                  </a:lnTo>
                  <a:lnTo>
                    <a:pt x="19207" y="33717"/>
                  </a:lnTo>
                  <a:lnTo>
                    <a:pt x="15365" y="42320"/>
                  </a:lnTo>
                  <a:lnTo>
                    <a:pt x="8963" y="47717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26475" y="4628218"/>
              <a:ext cx="484878" cy="1863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36965" y="4679515"/>
              <a:ext cx="95609" cy="9575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369648" y="2217243"/>
              <a:ext cx="27940" cy="144145"/>
            </a:xfrm>
            <a:custGeom>
              <a:avLst/>
              <a:gdLst/>
              <a:ahLst/>
              <a:cxnLst/>
              <a:rect l="l" t="t" r="r" b="b"/>
              <a:pathLst>
                <a:path w="27939" h="144144">
                  <a:moveTo>
                    <a:pt x="27317" y="143632"/>
                  </a:moveTo>
                  <a:lnTo>
                    <a:pt x="0" y="143632"/>
                  </a:lnTo>
                  <a:lnTo>
                    <a:pt x="0" y="0"/>
                  </a:lnTo>
                  <a:lnTo>
                    <a:pt x="27317" y="0"/>
                  </a:lnTo>
                  <a:lnTo>
                    <a:pt x="27317" y="14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19160" y="2253151"/>
              <a:ext cx="221951" cy="1504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01836" y="804858"/>
              <a:ext cx="5314904" cy="4115754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2041342" y="3019191"/>
            <a:ext cx="329565" cy="183515"/>
            <a:chOff x="2041342" y="3019191"/>
            <a:chExt cx="329565" cy="183515"/>
          </a:xfrm>
        </p:grpSpPr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2" y="3068778"/>
              <a:ext cx="97317" cy="957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79635" y="3019191"/>
              <a:ext cx="191220" cy="182960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451100" y="3015771"/>
            <a:ext cx="247650" cy="184785"/>
            <a:chOff x="2451100" y="3015771"/>
            <a:chExt cx="247650" cy="184785"/>
          </a:xfrm>
        </p:grpSpPr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51100" y="3015771"/>
              <a:ext cx="140000" cy="15218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621826" y="3118370"/>
              <a:ext cx="76835" cy="82550"/>
            </a:xfrm>
            <a:custGeom>
              <a:avLst/>
              <a:gdLst/>
              <a:ahLst/>
              <a:cxnLst/>
              <a:rect l="l" t="t" r="r" b="b"/>
              <a:pathLst>
                <a:path w="76835" h="82550">
                  <a:moveTo>
                    <a:pt x="34150" y="0"/>
                  </a:moveTo>
                  <a:lnTo>
                    <a:pt x="27317" y="0"/>
                  </a:lnTo>
                  <a:lnTo>
                    <a:pt x="22834" y="7962"/>
                  </a:lnTo>
                  <a:lnTo>
                    <a:pt x="18351" y="12395"/>
                  </a:lnTo>
                  <a:lnTo>
                    <a:pt x="11950" y="14909"/>
                  </a:lnTo>
                  <a:lnTo>
                    <a:pt x="1701" y="17106"/>
                  </a:lnTo>
                  <a:lnTo>
                    <a:pt x="0" y="23939"/>
                  </a:lnTo>
                  <a:lnTo>
                    <a:pt x="18783" y="23939"/>
                  </a:lnTo>
                  <a:lnTo>
                    <a:pt x="5118" y="82080"/>
                  </a:lnTo>
                  <a:lnTo>
                    <a:pt x="17068" y="82080"/>
                  </a:lnTo>
                  <a:lnTo>
                    <a:pt x="34150" y="0"/>
                  </a:lnTo>
                  <a:close/>
                </a:path>
                <a:path w="76835" h="82550">
                  <a:moveTo>
                    <a:pt x="76822" y="23939"/>
                  </a:moveTo>
                  <a:lnTo>
                    <a:pt x="56337" y="23939"/>
                  </a:lnTo>
                  <a:lnTo>
                    <a:pt x="56337" y="44462"/>
                  </a:lnTo>
                  <a:lnTo>
                    <a:pt x="68287" y="44462"/>
                  </a:lnTo>
                  <a:lnTo>
                    <a:pt x="68287" y="61556"/>
                  </a:lnTo>
                  <a:lnTo>
                    <a:pt x="66586" y="64973"/>
                  </a:lnTo>
                  <a:lnTo>
                    <a:pt x="56337" y="64973"/>
                  </a:lnTo>
                  <a:lnTo>
                    <a:pt x="56337" y="73533"/>
                  </a:lnTo>
                  <a:lnTo>
                    <a:pt x="65303" y="71920"/>
                  </a:lnTo>
                  <a:lnTo>
                    <a:pt x="71704" y="67119"/>
                  </a:lnTo>
                  <a:lnTo>
                    <a:pt x="75552" y="59105"/>
                  </a:lnTo>
                  <a:lnTo>
                    <a:pt x="76822" y="47879"/>
                  </a:lnTo>
                  <a:lnTo>
                    <a:pt x="76822" y="2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041344" y="3285937"/>
            <a:ext cx="329565" cy="184785"/>
            <a:chOff x="2041344" y="3285937"/>
            <a:chExt cx="329565" cy="184785"/>
          </a:xfrm>
        </p:grpSpPr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4" y="3337234"/>
              <a:ext cx="97317" cy="957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79637" y="3285937"/>
              <a:ext cx="191220" cy="184670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2452808" y="3284227"/>
            <a:ext cx="170815" cy="176530"/>
            <a:chOff x="2452808" y="3284227"/>
            <a:chExt cx="170815" cy="176530"/>
          </a:xfrm>
        </p:grpSpPr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52808" y="3284227"/>
              <a:ext cx="124634" cy="15218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603052" y="3410761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705492" y="3291067"/>
            <a:ext cx="358775" cy="169545"/>
            <a:chOff x="2705492" y="3291067"/>
            <a:chExt cx="358775" cy="169545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5492" y="3291067"/>
              <a:ext cx="310731" cy="14534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041833" y="3410760"/>
              <a:ext cx="22225" cy="50165"/>
            </a:xfrm>
            <a:custGeom>
              <a:avLst/>
              <a:gdLst/>
              <a:ahLst/>
              <a:cxnLst/>
              <a:rect l="l" t="t" r="r" b="b"/>
              <a:pathLst>
                <a:path w="2222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2195" y="0"/>
                  </a:lnTo>
                  <a:lnTo>
                    <a:pt x="22195" y="23938"/>
                  </a:lnTo>
                  <a:lnTo>
                    <a:pt x="20888" y="35160"/>
                  </a:lnTo>
                  <a:lnTo>
                    <a:pt x="16859" y="43175"/>
                  </a:lnTo>
                  <a:lnTo>
                    <a:pt x="9950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041344" y="3554393"/>
            <a:ext cx="329565" cy="184785"/>
            <a:chOff x="2041344" y="3554393"/>
            <a:chExt cx="329565" cy="184785"/>
          </a:xfrm>
        </p:grpSpPr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4" y="3605691"/>
              <a:ext cx="97317" cy="9575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79637" y="3554393"/>
              <a:ext cx="191220" cy="184670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2451101" y="3552683"/>
            <a:ext cx="247650" cy="184785"/>
            <a:chOff x="2451101" y="3552683"/>
            <a:chExt cx="247650" cy="184785"/>
          </a:xfrm>
        </p:grpSpPr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51101" y="3552683"/>
              <a:ext cx="140000" cy="15218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621826" y="3655288"/>
              <a:ext cx="76835" cy="82550"/>
            </a:xfrm>
            <a:custGeom>
              <a:avLst/>
              <a:gdLst/>
              <a:ahLst/>
              <a:cxnLst/>
              <a:rect l="l" t="t" r="r" b="b"/>
              <a:pathLst>
                <a:path w="76835" h="82550">
                  <a:moveTo>
                    <a:pt x="34150" y="0"/>
                  </a:moveTo>
                  <a:lnTo>
                    <a:pt x="27317" y="0"/>
                  </a:lnTo>
                  <a:lnTo>
                    <a:pt x="22834" y="7239"/>
                  </a:lnTo>
                  <a:lnTo>
                    <a:pt x="18351" y="11747"/>
                  </a:lnTo>
                  <a:lnTo>
                    <a:pt x="11950" y="14668"/>
                  </a:lnTo>
                  <a:lnTo>
                    <a:pt x="1714" y="17094"/>
                  </a:lnTo>
                  <a:lnTo>
                    <a:pt x="0" y="23939"/>
                  </a:lnTo>
                  <a:lnTo>
                    <a:pt x="18783" y="23939"/>
                  </a:lnTo>
                  <a:lnTo>
                    <a:pt x="5118" y="82067"/>
                  </a:lnTo>
                  <a:lnTo>
                    <a:pt x="17068" y="82067"/>
                  </a:lnTo>
                  <a:lnTo>
                    <a:pt x="34150" y="0"/>
                  </a:lnTo>
                  <a:close/>
                </a:path>
                <a:path w="76835" h="82550">
                  <a:moveTo>
                    <a:pt x="76835" y="23939"/>
                  </a:moveTo>
                  <a:lnTo>
                    <a:pt x="56337" y="23939"/>
                  </a:lnTo>
                  <a:lnTo>
                    <a:pt x="56337" y="44450"/>
                  </a:lnTo>
                  <a:lnTo>
                    <a:pt x="68287" y="44450"/>
                  </a:lnTo>
                  <a:lnTo>
                    <a:pt x="68287" y="61556"/>
                  </a:lnTo>
                  <a:lnTo>
                    <a:pt x="66586" y="64973"/>
                  </a:lnTo>
                  <a:lnTo>
                    <a:pt x="56337" y="64973"/>
                  </a:lnTo>
                  <a:lnTo>
                    <a:pt x="56337" y="73520"/>
                  </a:lnTo>
                  <a:lnTo>
                    <a:pt x="65303" y="71920"/>
                  </a:lnTo>
                  <a:lnTo>
                    <a:pt x="71704" y="67106"/>
                  </a:lnTo>
                  <a:lnTo>
                    <a:pt x="75552" y="59093"/>
                  </a:lnTo>
                  <a:lnTo>
                    <a:pt x="76835" y="47879"/>
                  </a:lnTo>
                  <a:lnTo>
                    <a:pt x="76835" y="2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2041346" y="3822849"/>
            <a:ext cx="285750" cy="183515"/>
            <a:chOff x="2041346" y="3822849"/>
            <a:chExt cx="285750" cy="183515"/>
          </a:xfrm>
        </p:grpSpPr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41346" y="3874147"/>
              <a:ext cx="97317" cy="957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79639" y="3822849"/>
              <a:ext cx="146829" cy="182960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394761" y="3834819"/>
            <a:ext cx="484879" cy="136792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487676" y="2494248"/>
            <a:ext cx="2576830" cy="3900804"/>
            <a:chOff x="487676" y="2494248"/>
            <a:chExt cx="2576830" cy="3900804"/>
          </a:xfrm>
        </p:grpSpPr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05495" y="4364891"/>
              <a:ext cx="310731" cy="1436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041837" y="4484585"/>
              <a:ext cx="22225" cy="50165"/>
            </a:xfrm>
            <a:custGeom>
              <a:avLst/>
              <a:gdLst/>
              <a:ahLst/>
              <a:cxnLst/>
              <a:rect l="l" t="t" r="r" b="b"/>
              <a:pathLst>
                <a:path w="2222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2195" y="0"/>
                  </a:lnTo>
                  <a:lnTo>
                    <a:pt x="22195" y="22228"/>
                  </a:lnTo>
                  <a:lnTo>
                    <a:pt x="20888" y="33717"/>
                  </a:lnTo>
                  <a:lnTo>
                    <a:pt x="16859" y="42320"/>
                  </a:lnTo>
                  <a:lnTo>
                    <a:pt x="9950" y="47717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7676" y="4089596"/>
              <a:ext cx="2210990" cy="92677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747687" y="2494248"/>
              <a:ext cx="0" cy="3799840"/>
            </a:xfrm>
            <a:custGeom>
              <a:avLst/>
              <a:gdLst/>
              <a:ahLst/>
              <a:cxnLst/>
              <a:rect l="l" t="t" r="r" b="b"/>
              <a:pathLst>
                <a:path h="3799840">
                  <a:moveTo>
                    <a:pt x="0" y="0"/>
                  </a:moveTo>
                  <a:lnTo>
                    <a:pt x="0" y="0"/>
                  </a:lnTo>
                  <a:lnTo>
                    <a:pt x="0" y="3799423"/>
                  </a:lnTo>
                </a:path>
              </a:pathLst>
            </a:custGeom>
            <a:ln w="10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05004" y="6256053"/>
              <a:ext cx="85366" cy="138502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2041349" y="5142901"/>
            <a:ext cx="297180" cy="184785"/>
            <a:chOff x="2041349" y="5142901"/>
            <a:chExt cx="297180" cy="184785"/>
          </a:xfrm>
        </p:grpSpPr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49" y="5194198"/>
              <a:ext cx="97317" cy="957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179642" y="5142901"/>
              <a:ext cx="158780" cy="184670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2405009" y="5267724"/>
            <a:ext cx="22225" cy="50165"/>
          </a:xfrm>
          <a:custGeom>
            <a:avLst/>
            <a:gdLst/>
            <a:ahLst/>
            <a:cxnLst/>
            <a:rect l="l" t="t" r="r" b="b"/>
            <a:pathLst>
              <a:path w="22225" h="50164">
                <a:moveTo>
                  <a:pt x="0" y="49587"/>
                </a:moveTo>
                <a:lnTo>
                  <a:pt x="0" y="41037"/>
                </a:lnTo>
                <a:lnTo>
                  <a:pt x="10243" y="41037"/>
                </a:lnTo>
                <a:lnTo>
                  <a:pt x="11951" y="37618"/>
                </a:lnTo>
                <a:lnTo>
                  <a:pt x="11951" y="20518"/>
                </a:lnTo>
                <a:lnTo>
                  <a:pt x="0" y="20518"/>
                </a:lnTo>
                <a:lnTo>
                  <a:pt x="0" y="0"/>
                </a:lnTo>
                <a:lnTo>
                  <a:pt x="22195" y="0"/>
                </a:lnTo>
                <a:lnTo>
                  <a:pt x="22195" y="23938"/>
                </a:lnTo>
                <a:lnTo>
                  <a:pt x="20888" y="35160"/>
                </a:lnTo>
                <a:lnTo>
                  <a:pt x="16859" y="43175"/>
                </a:lnTo>
                <a:lnTo>
                  <a:pt x="9950" y="47984"/>
                </a:lnTo>
                <a:lnTo>
                  <a:pt x="0" y="49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2509155" y="5141191"/>
            <a:ext cx="170815" cy="176530"/>
            <a:chOff x="2509155" y="5141191"/>
            <a:chExt cx="170815" cy="176530"/>
          </a:xfrm>
        </p:grpSpPr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09155" y="5141191"/>
              <a:ext cx="124634" cy="15218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659400" y="5267724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8536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758424" y="5148031"/>
            <a:ext cx="360680" cy="169545"/>
            <a:chOff x="2758424" y="5148031"/>
            <a:chExt cx="360680" cy="169545"/>
          </a:xfrm>
        </p:grpSpPr>
        <p:pic>
          <p:nvPicPr>
            <p:cNvPr id="86" name="object 8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58424" y="5148031"/>
              <a:ext cx="312439" cy="14534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98181" y="5267724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8536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778912" y="5019787"/>
            <a:ext cx="6088380" cy="952500"/>
            <a:chOff x="2778912" y="5019787"/>
            <a:chExt cx="6088380" cy="952500"/>
          </a:xfrm>
        </p:grpSpPr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98913" y="5148031"/>
              <a:ext cx="310732" cy="14534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0133" y="5194198"/>
              <a:ext cx="95609" cy="9575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8912" y="5448975"/>
              <a:ext cx="314147" cy="15047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3547" y="5411357"/>
              <a:ext cx="247562" cy="15047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1597" y="5448975"/>
              <a:ext cx="93902" cy="11285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7695" y="5448975"/>
              <a:ext cx="81951" cy="1077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01842" y="5019787"/>
              <a:ext cx="5265378" cy="952420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2041350" y="5411357"/>
            <a:ext cx="329565" cy="184785"/>
            <a:chOff x="2041350" y="5411357"/>
            <a:chExt cx="329565" cy="184785"/>
          </a:xfrm>
        </p:grpSpPr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50" y="5462654"/>
              <a:ext cx="97317" cy="9575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79643" y="5411357"/>
              <a:ext cx="191220" cy="18467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451107" y="5409647"/>
            <a:ext cx="247650" cy="184785"/>
            <a:chOff x="2451107" y="5409647"/>
            <a:chExt cx="247650" cy="184785"/>
          </a:xfrm>
        </p:grpSpPr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51107" y="5409647"/>
              <a:ext cx="140000" cy="15218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621838" y="5512244"/>
              <a:ext cx="76835" cy="82550"/>
            </a:xfrm>
            <a:custGeom>
              <a:avLst/>
              <a:gdLst/>
              <a:ahLst/>
              <a:cxnLst/>
              <a:rect l="l" t="t" r="r" b="b"/>
              <a:pathLst>
                <a:path w="76835" h="82550">
                  <a:moveTo>
                    <a:pt x="34137" y="0"/>
                  </a:moveTo>
                  <a:lnTo>
                    <a:pt x="27317" y="0"/>
                  </a:lnTo>
                  <a:lnTo>
                    <a:pt x="22834" y="7239"/>
                  </a:lnTo>
                  <a:lnTo>
                    <a:pt x="18351" y="11760"/>
                  </a:lnTo>
                  <a:lnTo>
                    <a:pt x="11950" y="14668"/>
                  </a:lnTo>
                  <a:lnTo>
                    <a:pt x="1701" y="17106"/>
                  </a:lnTo>
                  <a:lnTo>
                    <a:pt x="0" y="23939"/>
                  </a:lnTo>
                  <a:lnTo>
                    <a:pt x="18770" y="23939"/>
                  </a:lnTo>
                  <a:lnTo>
                    <a:pt x="5118" y="82080"/>
                  </a:lnTo>
                  <a:lnTo>
                    <a:pt x="17068" y="82080"/>
                  </a:lnTo>
                  <a:lnTo>
                    <a:pt x="34137" y="0"/>
                  </a:lnTo>
                  <a:close/>
                </a:path>
                <a:path w="76835" h="82550">
                  <a:moveTo>
                    <a:pt x="76822" y="23939"/>
                  </a:moveTo>
                  <a:lnTo>
                    <a:pt x="56337" y="23939"/>
                  </a:lnTo>
                  <a:lnTo>
                    <a:pt x="56337" y="44462"/>
                  </a:lnTo>
                  <a:lnTo>
                    <a:pt x="68287" y="44462"/>
                  </a:lnTo>
                  <a:lnTo>
                    <a:pt x="68287" y="61556"/>
                  </a:lnTo>
                  <a:lnTo>
                    <a:pt x="66573" y="64985"/>
                  </a:lnTo>
                  <a:lnTo>
                    <a:pt x="56337" y="64985"/>
                  </a:lnTo>
                  <a:lnTo>
                    <a:pt x="56337" y="73533"/>
                  </a:lnTo>
                  <a:lnTo>
                    <a:pt x="65303" y="71932"/>
                  </a:lnTo>
                  <a:lnTo>
                    <a:pt x="71704" y="67119"/>
                  </a:lnTo>
                  <a:lnTo>
                    <a:pt x="75539" y="59105"/>
                  </a:lnTo>
                  <a:lnTo>
                    <a:pt x="76822" y="47879"/>
                  </a:lnTo>
                  <a:lnTo>
                    <a:pt x="76822" y="2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2041351" y="5679813"/>
            <a:ext cx="329565" cy="184785"/>
            <a:chOff x="2041351" y="5679813"/>
            <a:chExt cx="329565" cy="184785"/>
          </a:xfrm>
        </p:grpSpPr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51" y="5731110"/>
              <a:ext cx="97317" cy="9575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79644" y="5679813"/>
              <a:ext cx="191220" cy="184670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2459645" y="5679813"/>
            <a:ext cx="153670" cy="174625"/>
            <a:chOff x="2459645" y="5679813"/>
            <a:chExt cx="153670" cy="174625"/>
          </a:xfrm>
        </p:grpSpPr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59645" y="5679813"/>
              <a:ext cx="107561" cy="14534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592816" y="5804637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10243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3938"/>
                  </a:lnTo>
                  <a:lnTo>
                    <a:pt x="19207" y="35160"/>
                  </a:lnTo>
                  <a:lnTo>
                    <a:pt x="15365" y="43175"/>
                  </a:lnTo>
                  <a:lnTo>
                    <a:pt x="8963" y="47984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/>
          <p:nvPr/>
        </p:nvSpPr>
        <p:spPr>
          <a:xfrm>
            <a:off x="2693543" y="5684951"/>
            <a:ext cx="537845" cy="144145"/>
          </a:xfrm>
          <a:custGeom>
            <a:avLst/>
            <a:gdLst/>
            <a:ahLst/>
            <a:cxnLst/>
            <a:rect l="l" t="t" r="r" b="b"/>
            <a:pathLst>
              <a:path w="537844" h="144145">
                <a:moveTo>
                  <a:pt x="93903" y="41033"/>
                </a:moveTo>
                <a:lnTo>
                  <a:pt x="75196" y="5765"/>
                </a:lnTo>
                <a:lnTo>
                  <a:pt x="49504" y="0"/>
                </a:lnTo>
                <a:lnTo>
                  <a:pt x="36652" y="990"/>
                </a:lnTo>
                <a:lnTo>
                  <a:pt x="4902" y="30556"/>
                </a:lnTo>
                <a:lnTo>
                  <a:pt x="3416" y="47879"/>
                </a:lnTo>
                <a:lnTo>
                  <a:pt x="20485" y="47879"/>
                </a:lnTo>
                <a:lnTo>
                  <a:pt x="20485" y="39331"/>
                </a:lnTo>
                <a:lnTo>
                  <a:pt x="22199" y="32486"/>
                </a:lnTo>
                <a:lnTo>
                  <a:pt x="47802" y="15392"/>
                </a:lnTo>
                <a:lnTo>
                  <a:pt x="59537" y="17233"/>
                </a:lnTo>
                <a:lnTo>
                  <a:pt x="68719" y="22440"/>
                </a:lnTo>
                <a:lnTo>
                  <a:pt x="74688" y="30530"/>
                </a:lnTo>
                <a:lnTo>
                  <a:pt x="76822" y="41033"/>
                </a:lnTo>
                <a:lnTo>
                  <a:pt x="75577" y="49403"/>
                </a:lnTo>
                <a:lnTo>
                  <a:pt x="71920" y="56642"/>
                </a:lnTo>
                <a:lnTo>
                  <a:pt x="66027" y="62915"/>
                </a:lnTo>
                <a:lnTo>
                  <a:pt x="58051" y="68389"/>
                </a:lnTo>
                <a:lnTo>
                  <a:pt x="39268" y="78651"/>
                </a:lnTo>
                <a:lnTo>
                  <a:pt x="21132" y="91160"/>
                </a:lnTo>
                <a:lnTo>
                  <a:pt x="9385" y="104305"/>
                </a:lnTo>
                <a:lnTo>
                  <a:pt x="2768" y="120015"/>
                </a:lnTo>
                <a:lnTo>
                  <a:pt x="0" y="140208"/>
                </a:lnTo>
                <a:lnTo>
                  <a:pt x="92189" y="140208"/>
                </a:lnTo>
                <a:lnTo>
                  <a:pt x="92189" y="123113"/>
                </a:lnTo>
                <a:lnTo>
                  <a:pt x="18783" y="123113"/>
                </a:lnTo>
                <a:lnTo>
                  <a:pt x="21094" y="114960"/>
                </a:lnTo>
                <a:lnTo>
                  <a:pt x="25819" y="107937"/>
                </a:lnTo>
                <a:lnTo>
                  <a:pt x="33426" y="101231"/>
                </a:lnTo>
                <a:lnTo>
                  <a:pt x="44386" y="94043"/>
                </a:lnTo>
                <a:lnTo>
                  <a:pt x="64871" y="83781"/>
                </a:lnTo>
                <a:lnTo>
                  <a:pt x="77330" y="74460"/>
                </a:lnTo>
                <a:lnTo>
                  <a:pt x="86436" y="64338"/>
                </a:lnTo>
                <a:lnTo>
                  <a:pt x="92011" y="53251"/>
                </a:lnTo>
                <a:lnTo>
                  <a:pt x="93903" y="41033"/>
                </a:lnTo>
                <a:close/>
              </a:path>
              <a:path w="537844" h="144145">
                <a:moveTo>
                  <a:pt x="203174" y="73520"/>
                </a:moveTo>
                <a:lnTo>
                  <a:pt x="195249" y="25679"/>
                </a:lnTo>
                <a:lnTo>
                  <a:pt x="184391" y="10274"/>
                </a:lnTo>
                <a:lnTo>
                  <a:pt x="184391" y="71818"/>
                </a:lnTo>
                <a:lnTo>
                  <a:pt x="182765" y="97485"/>
                </a:lnTo>
                <a:lnTo>
                  <a:pt x="177774" y="115633"/>
                </a:lnTo>
                <a:lnTo>
                  <a:pt x="169265" y="126403"/>
                </a:lnTo>
                <a:lnTo>
                  <a:pt x="157073" y="129946"/>
                </a:lnTo>
                <a:lnTo>
                  <a:pt x="144614" y="126403"/>
                </a:lnTo>
                <a:lnTo>
                  <a:pt x="135521" y="115633"/>
                </a:lnTo>
                <a:lnTo>
                  <a:pt x="129946" y="97485"/>
                </a:lnTo>
                <a:lnTo>
                  <a:pt x="128054" y="71818"/>
                </a:lnTo>
                <a:lnTo>
                  <a:pt x="129946" y="47129"/>
                </a:lnTo>
                <a:lnTo>
                  <a:pt x="135521" y="29489"/>
                </a:lnTo>
                <a:lnTo>
                  <a:pt x="144614" y="18910"/>
                </a:lnTo>
                <a:lnTo>
                  <a:pt x="157073" y="15392"/>
                </a:lnTo>
                <a:lnTo>
                  <a:pt x="169265" y="18910"/>
                </a:lnTo>
                <a:lnTo>
                  <a:pt x="177774" y="29489"/>
                </a:lnTo>
                <a:lnTo>
                  <a:pt x="182765" y="47129"/>
                </a:lnTo>
                <a:lnTo>
                  <a:pt x="184391" y="71818"/>
                </a:lnTo>
                <a:lnTo>
                  <a:pt x="184391" y="10274"/>
                </a:lnTo>
                <a:lnTo>
                  <a:pt x="182765" y="8648"/>
                </a:lnTo>
                <a:lnTo>
                  <a:pt x="175209" y="3848"/>
                </a:lnTo>
                <a:lnTo>
                  <a:pt x="166700" y="965"/>
                </a:lnTo>
                <a:lnTo>
                  <a:pt x="157073" y="0"/>
                </a:lnTo>
                <a:lnTo>
                  <a:pt x="147205" y="965"/>
                </a:lnTo>
                <a:lnTo>
                  <a:pt x="114604" y="38468"/>
                </a:lnTo>
                <a:lnTo>
                  <a:pt x="110972" y="71818"/>
                </a:lnTo>
                <a:lnTo>
                  <a:pt x="113855" y="103238"/>
                </a:lnTo>
                <a:lnTo>
                  <a:pt x="122504" y="125679"/>
                </a:lnTo>
                <a:lnTo>
                  <a:pt x="136906" y="139141"/>
                </a:lnTo>
                <a:lnTo>
                  <a:pt x="157073" y="143624"/>
                </a:lnTo>
                <a:lnTo>
                  <a:pt x="176517" y="139166"/>
                </a:lnTo>
                <a:lnTo>
                  <a:pt x="186575" y="129946"/>
                </a:lnTo>
                <a:lnTo>
                  <a:pt x="191008" y="125895"/>
                </a:lnTo>
                <a:lnTo>
                  <a:pt x="200050" y="103949"/>
                </a:lnTo>
                <a:lnTo>
                  <a:pt x="203174" y="73520"/>
                </a:lnTo>
                <a:close/>
              </a:path>
              <a:path w="537844" h="144145">
                <a:moveTo>
                  <a:pt x="312432" y="73520"/>
                </a:moveTo>
                <a:lnTo>
                  <a:pt x="304520" y="25679"/>
                </a:lnTo>
                <a:lnTo>
                  <a:pt x="293662" y="10274"/>
                </a:lnTo>
                <a:lnTo>
                  <a:pt x="293662" y="71818"/>
                </a:lnTo>
                <a:lnTo>
                  <a:pt x="292036" y="97485"/>
                </a:lnTo>
                <a:lnTo>
                  <a:pt x="287045" y="115633"/>
                </a:lnTo>
                <a:lnTo>
                  <a:pt x="278536" y="126403"/>
                </a:lnTo>
                <a:lnTo>
                  <a:pt x="266344" y="129946"/>
                </a:lnTo>
                <a:lnTo>
                  <a:pt x="253885" y="126403"/>
                </a:lnTo>
                <a:lnTo>
                  <a:pt x="244792" y="115633"/>
                </a:lnTo>
                <a:lnTo>
                  <a:pt x="239204" y="97485"/>
                </a:lnTo>
                <a:lnTo>
                  <a:pt x="237312" y="71818"/>
                </a:lnTo>
                <a:lnTo>
                  <a:pt x="239204" y="47129"/>
                </a:lnTo>
                <a:lnTo>
                  <a:pt x="244792" y="29489"/>
                </a:lnTo>
                <a:lnTo>
                  <a:pt x="253885" y="18910"/>
                </a:lnTo>
                <a:lnTo>
                  <a:pt x="266344" y="15392"/>
                </a:lnTo>
                <a:lnTo>
                  <a:pt x="278536" y="18910"/>
                </a:lnTo>
                <a:lnTo>
                  <a:pt x="287045" y="29489"/>
                </a:lnTo>
                <a:lnTo>
                  <a:pt x="292036" y="47129"/>
                </a:lnTo>
                <a:lnTo>
                  <a:pt x="293662" y="71818"/>
                </a:lnTo>
                <a:lnTo>
                  <a:pt x="293662" y="10274"/>
                </a:lnTo>
                <a:lnTo>
                  <a:pt x="292036" y="8648"/>
                </a:lnTo>
                <a:lnTo>
                  <a:pt x="284480" y="3848"/>
                </a:lnTo>
                <a:lnTo>
                  <a:pt x="275971" y="965"/>
                </a:lnTo>
                <a:lnTo>
                  <a:pt x="266344" y="0"/>
                </a:lnTo>
                <a:lnTo>
                  <a:pt x="256476" y="965"/>
                </a:lnTo>
                <a:lnTo>
                  <a:pt x="223875" y="38468"/>
                </a:lnTo>
                <a:lnTo>
                  <a:pt x="220243" y="71818"/>
                </a:lnTo>
                <a:lnTo>
                  <a:pt x="223126" y="103238"/>
                </a:lnTo>
                <a:lnTo>
                  <a:pt x="231762" y="125679"/>
                </a:lnTo>
                <a:lnTo>
                  <a:pt x="246176" y="139141"/>
                </a:lnTo>
                <a:lnTo>
                  <a:pt x="266344" y="143624"/>
                </a:lnTo>
                <a:lnTo>
                  <a:pt x="285788" y="139166"/>
                </a:lnTo>
                <a:lnTo>
                  <a:pt x="295846" y="129946"/>
                </a:lnTo>
                <a:lnTo>
                  <a:pt x="300278" y="125895"/>
                </a:lnTo>
                <a:lnTo>
                  <a:pt x="309321" y="103949"/>
                </a:lnTo>
                <a:lnTo>
                  <a:pt x="312432" y="73520"/>
                </a:lnTo>
                <a:close/>
              </a:path>
              <a:path w="537844" h="144145">
                <a:moveTo>
                  <a:pt x="421703" y="73520"/>
                </a:moveTo>
                <a:lnTo>
                  <a:pt x="413778" y="25679"/>
                </a:lnTo>
                <a:lnTo>
                  <a:pt x="402932" y="9677"/>
                </a:lnTo>
                <a:lnTo>
                  <a:pt x="402932" y="71818"/>
                </a:lnTo>
                <a:lnTo>
                  <a:pt x="401294" y="97485"/>
                </a:lnTo>
                <a:lnTo>
                  <a:pt x="396316" y="115633"/>
                </a:lnTo>
                <a:lnTo>
                  <a:pt x="387807" y="126403"/>
                </a:lnTo>
                <a:lnTo>
                  <a:pt x="375615" y="129946"/>
                </a:lnTo>
                <a:lnTo>
                  <a:pt x="363156" y="126403"/>
                </a:lnTo>
                <a:lnTo>
                  <a:pt x="354050" y="115633"/>
                </a:lnTo>
                <a:lnTo>
                  <a:pt x="348475" y="97485"/>
                </a:lnTo>
                <a:lnTo>
                  <a:pt x="346583" y="71818"/>
                </a:lnTo>
                <a:lnTo>
                  <a:pt x="348475" y="47129"/>
                </a:lnTo>
                <a:lnTo>
                  <a:pt x="354050" y="29489"/>
                </a:lnTo>
                <a:lnTo>
                  <a:pt x="363156" y="18910"/>
                </a:lnTo>
                <a:lnTo>
                  <a:pt x="375615" y="15392"/>
                </a:lnTo>
                <a:lnTo>
                  <a:pt x="387807" y="18910"/>
                </a:lnTo>
                <a:lnTo>
                  <a:pt x="396316" y="29489"/>
                </a:lnTo>
                <a:lnTo>
                  <a:pt x="401294" y="47129"/>
                </a:lnTo>
                <a:lnTo>
                  <a:pt x="402932" y="71818"/>
                </a:lnTo>
                <a:lnTo>
                  <a:pt x="402932" y="9677"/>
                </a:lnTo>
                <a:lnTo>
                  <a:pt x="402018" y="8648"/>
                </a:lnTo>
                <a:lnTo>
                  <a:pt x="394385" y="3848"/>
                </a:lnTo>
                <a:lnTo>
                  <a:pt x="385483" y="965"/>
                </a:lnTo>
                <a:lnTo>
                  <a:pt x="375615" y="0"/>
                </a:lnTo>
                <a:lnTo>
                  <a:pt x="365734" y="965"/>
                </a:lnTo>
                <a:lnTo>
                  <a:pt x="333146" y="38468"/>
                </a:lnTo>
                <a:lnTo>
                  <a:pt x="329514" y="71818"/>
                </a:lnTo>
                <a:lnTo>
                  <a:pt x="332397" y="103238"/>
                </a:lnTo>
                <a:lnTo>
                  <a:pt x="341033" y="125679"/>
                </a:lnTo>
                <a:lnTo>
                  <a:pt x="355447" y="139141"/>
                </a:lnTo>
                <a:lnTo>
                  <a:pt x="375615" y="143624"/>
                </a:lnTo>
                <a:lnTo>
                  <a:pt x="395058" y="139166"/>
                </a:lnTo>
                <a:lnTo>
                  <a:pt x="405117" y="129946"/>
                </a:lnTo>
                <a:lnTo>
                  <a:pt x="409536" y="125895"/>
                </a:lnTo>
                <a:lnTo>
                  <a:pt x="418592" y="103949"/>
                </a:lnTo>
                <a:lnTo>
                  <a:pt x="421703" y="73520"/>
                </a:lnTo>
                <a:close/>
              </a:path>
              <a:path w="537844" h="144145">
                <a:moveTo>
                  <a:pt x="537806" y="87198"/>
                </a:moveTo>
                <a:lnTo>
                  <a:pt x="440486" y="46164"/>
                </a:lnTo>
                <a:lnTo>
                  <a:pt x="440486" y="61556"/>
                </a:lnTo>
                <a:lnTo>
                  <a:pt x="519023" y="94043"/>
                </a:lnTo>
                <a:lnTo>
                  <a:pt x="440486" y="126530"/>
                </a:lnTo>
                <a:lnTo>
                  <a:pt x="440486" y="141922"/>
                </a:lnTo>
                <a:lnTo>
                  <a:pt x="537806" y="100888"/>
                </a:lnTo>
                <a:lnTo>
                  <a:pt x="537806" y="87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2041352" y="5948269"/>
            <a:ext cx="329565" cy="184785"/>
            <a:chOff x="2041352" y="5948269"/>
            <a:chExt cx="329565" cy="184785"/>
          </a:xfrm>
        </p:grpSpPr>
        <p:pic>
          <p:nvPicPr>
            <p:cNvPr id="110" name="object 1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52" y="5999567"/>
              <a:ext cx="97317" cy="9575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79645" y="5948269"/>
              <a:ext cx="191220" cy="184670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2452816" y="5948269"/>
            <a:ext cx="546735" cy="149225"/>
            <a:chOff x="2452816" y="5948269"/>
            <a:chExt cx="546735" cy="149225"/>
          </a:xfrm>
        </p:grpSpPr>
        <p:pic>
          <p:nvPicPr>
            <p:cNvPr id="113" name="object 11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52816" y="5948269"/>
              <a:ext cx="310731" cy="14876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85743" y="5960238"/>
              <a:ext cx="213415" cy="136792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2041352" y="6216725"/>
            <a:ext cx="329565" cy="183515"/>
            <a:chOff x="2041352" y="6216725"/>
            <a:chExt cx="329565" cy="183515"/>
          </a:xfrm>
        </p:grpSpPr>
        <p:pic>
          <p:nvPicPr>
            <p:cNvPr id="116" name="object 1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352" y="6268022"/>
              <a:ext cx="97317" cy="9575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79645" y="6216725"/>
              <a:ext cx="146829" cy="18296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350377" y="6341549"/>
              <a:ext cx="20955" cy="50165"/>
            </a:xfrm>
            <a:custGeom>
              <a:avLst/>
              <a:gdLst/>
              <a:ahLst/>
              <a:cxnLst/>
              <a:rect l="l" t="t" r="r" b="b"/>
              <a:pathLst>
                <a:path w="20955" h="50164">
                  <a:moveTo>
                    <a:pt x="0" y="49587"/>
                  </a:moveTo>
                  <a:lnTo>
                    <a:pt x="0" y="41037"/>
                  </a:lnTo>
                  <a:lnTo>
                    <a:pt x="8536" y="41037"/>
                  </a:lnTo>
                  <a:lnTo>
                    <a:pt x="11951" y="37618"/>
                  </a:lnTo>
                  <a:lnTo>
                    <a:pt x="11951" y="20518"/>
                  </a:lnTo>
                  <a:lnTo>
                    <a:pt x="0" y="20518"/>
                  </a:lnTo>
                  <a:lnTo>
                    <a:pt x="0" y="0"/>
                  </a:lnTo>
                  <a:lnTo>
                    <a:pt x="20487" y="0"/>
                  </a:lnTo>
                  <a:lnTo>
                    <a:pt x="20487" y="22228"/>
                  </a:lnTo>
                  <a:lnTo>
                    <a:pt x="19207" y="33717"/>
                  </a:lnTo>
                  <a:lnTo>
                    <a:pt x="15365" y="42320"/>
                  </a:lnTo>
                  <a:lnTo>
                    <a:pt x="8963" y="47717"/>
                  </a:lnTo>
                  <a:lnTo>
                    <a:pt x="0" y="4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2451109" y="6216725"/>
            <a:ext cx="735965" cy="149225"/>
            <a:chOff x="2451109" y="6216725"/>
            <a:chExt cx="735965" cy="149225"/>
          </a:xfrm>
        </p:grpSpPr>
        <p:pic>
          <p:nvPicPr>
            <p:cNvPr id="120" name="object 12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51109" y="6254343"/>
              <a:ext cx="192927" cy="11114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666232" y="6254343"/>
              <a:ext cx="136585" cy="10772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830134" y="6254343"/>
              <a:ext cx="138292" cy="1077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94037" y="6216725"/>
              <a:ext cx="192926" cy="148762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2106231" y="2217243"/>
            <a:ext cx="939165" cy="186690"/>
            <a:chOff x="2106231" y="2217243"/>
            <a:chExt cx="939165" cy="186690"/>
          </a:xfrm>
        </p:grpSpPr>
        <p:pic>
          <p:nvPicPr>
            <p:cNvPr id="125" name="object 12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06231" y="2217243"/>
              <a:ext cx="343171" cy="18638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476716" y="2217254"/>
              <a:ext cx="27940" cy="144145"/>
            </a:xfrm>
            <a:custGeom>
              <a:avLst/>
              <a:gdLst/>
              <a:ahLst/>
              <a:cxnLst/>
              <a:rect l="l" t="t" r="r" b="b"/>
              <a:pathLst>
                <a:path w="27939" h="144144">
                  <a:moveTo>
                    <a:pt x="27317" y="37617"/>
                  </a:moveTo>
                  <a:lnTo>
                    <a:pt x="0" y="37617"/>
                  </a:lnTo>
                  <a:lnTo>
                    <a:pt x="0" y="143624"/>
                  </a:lnTo>
                  <a:lnTo>
                    <a:pt x="27317" y="143624"/>
                  </a:lnTo>
                  <a:lnTo>
                    <a:pt x="27317" y="37617"/>
                  </a:lnTo>
                  <a:close/>
                </a:path>
                <a:path w="27939" h="144144">
                  <a:moveTo>
                    <a:pt x="27317" y="0"/>
                  </a:moveTo>
                  <a:lnTo>
                    <a:pt x="0" y="0"/>
                  </a:lnTo>
                  <a:lnTo>
                    <a:pt x="0" y="23939"/>
                  </a:lnTo>
                  <a:lnTo>
                    <a:pt x="27317" y="23939"/>
                  </a:lnTo>
                  <a:lnTo>
                    <a:pt x="273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531354" y="2253151"/>
              <a:ext cx="95609" cy="10772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52574" y="2253151"/>
              <a:ext cx="95609" cy="10772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2775496" y="2217254"/>
              <a:ext cx="27940" cy="144145"/>
            </a:xfrm>
            <a:custGeom>
              <a:avLst/>
              <a:gdLst/>
              <a:ahLst/>
              <a:cxnLst/>
              <a:rect l="l" t="t" r="r" b="b"/>
              <a:pathLst>
                <a:path w="27939" h="144144">
                  <a:moveTo>
                    <a:pt x="27317" y="37617"/>
                  </a:moveTo>
                  <a:lnTo>
                    <a:pt x="0" y="37617"/>
                  </a:lnTo>
                  <a:lnTo>
                    <a:pt x="0" y="143624"/>
                  </a:lnTo>
                  <a:lnTo>
                    <a:pt x="27317" y="143624"/>
                  </a:lnTo>
                  <a:lnTo>
                    <a:pt x="27317" y="37617"/>
                  </a:lnTo>
                  <a:close/>
                </a:path>
                <a:path w="27939" h="144144">
                  <a:moveTo>
                    <a:pt x="27317" y="0"/>
                  </a:moveTo>
                  <a:lnTo>
                    <a:pt x="0" y="0"/>
                  </a:lnTo>
                  <a:lnTo>
                    <a:pt x="0" y="23939"/>
                  </a:lnTo>
                  <a:lnTo>
                    <a:pt x="27317" y="23939"/>
                  </a:lnTo>
                  <a:lnTo>
                    <a:pt x="273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828427" y="2253151"/>
              <a:ext cx="95609" cy="10772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44526" y="2253151"/>
              <a:ext cx="100731" cy="150472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122087" y="2217243"/>
            <a:ext cx="175853" cy="148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7763" y="3696672"/>
            <a:ext cx="2736215" cy="2735580"/>
            <a:chOff x="1067763" y="3696672"/>
            <a:chExt cx="2736215" cy="2735580"/>
          </a:xfrm>
        </p:grpSpPr>
        <p:sp>
          <p:nvSpPr>
            <p:cNvPr id="3" name="object 3"/>
            <p:cNvSpPr/>
            <p:nvPr/>
          </p:nvSpPr>
          <p:spPr>
            <a:xfrm>
              <a:off x="3797824" y="4118655"/>
              <a:ext cx="1905" cy="1990089"/>
            </a:xfrm>
            <a:custGeom>
              <a:avLst/>
              <a:gdLst/>
              <a:ahLst/>
              <a:cxnLst/>
              <a:rect l="l" t="t" r="r" b="b"/>
              <a:pathLst>
                <a:path w="1904" h="1990089">
                  <a:moveTo>
                    <a:pt x="748" y="-4490"/>
                  </a:moveTo>
                  <a:lnTo>
                    <a:pt x="748" y="1994337"/>
                  </a:lnTo>
                </a:path>
              </a:pathLst>
            </a:custGeom>
            <a:ln w="10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3536" y="6108503"/>
              <a:ext cx="2635885" cy="318770"/>
            </a:xfrm>
            <a:custGeom>
              <a:avLst/>
              <a:gdLst/>
              <a:ahLst/>
              <a:cxnLst/>
              <a:rect l="l" t="t" r="r" b="b"/>
              <a:pathLst>
                <a:path w="2635885" h="318770">
                  <a:moveTo>
                    <a:pt x="2635784" y="0"/>
                  </a:moveTo>
                  <a:lnTo>
                    <a:pt x="2633836" y="17535"/>
                  </a:lnTo>
                  <a:lnTo>
                    <a:pt x="2628055" y="34817"/>
                  </a:lnTo>
                  <a:lnTo>
                    <a:pt x="2605404" y="68526"/>
                  </a:lnTo>
                  <a:lnTo>
                    <a:pt x="2568634" y="100934"/>
                  </a:lnTo>
                  <a:lnTo>
                    <a:pt x="2518549" y="131850"/>
                  </a:lnTo>
                  <a:lnTo>
                    <a:pt x="2455952" y="161082"/>
                  </a:lnTo>
                  <a:lnTo>
                    <a:pt x="2420213" y="175007"/>
                  </a:lnTo>
                  <a:lnTo>
                    <a:pt x="2381648" y="188440"/>
                  </a:lnTo>
                  <a:lnTo>
                    <a:pt x="2340356" y="201355"/>
                  </a:lnTo>
                  <a:lnTo>
                    <a:pt x="2296439" y="213730"/>
                  </a:lnTo>
                  <a:lnTo>
                    <a:pt x="2249996" y="225540"/>
                  </a:lnTo>
                  <a:lnTo>
                    <a:pt x="2201129" y="236762"/>
                  </a:lnTo>
                  <a:lnTo>
                    <a:pt x="2149937" y="247372"/>
                  </a:lnTo>
                  <a:lnTo>
                    <a:pt x="2096522" y="257345"/>
                  </a:lnTo>
                  <a:lnTo>
                    <a:pt x="2040983" y="266658"/>
                  </a:lnTo>
                  <a:lnTo>
                    <a:pt x="1983421" y="275287"/>
                  </a:lnTo>
                  <a:lnTo>
                    <a:pt x="1923937" y="283207"/>
                  </a:lnTo>
                  <a:lnTo>
                    <a:pt x="1862631" y="290396"/>
                  </a:lnTo>
                  <a:lnTo>
                    <a:pt x="1799603" y="296828"/>
                  </a:lnTo>
                  <a:lnTo>
                    <a:pt x="1734954" y="302480"/>
                  </a:lnTo>
                  <a:lnTo>
                    <a:pt x="1668784" y="307329"/>
                  </a:lnTo>
                  <a:lnTo>
                    <a:pt x="1601194" y="311349"/>
                  </a:lnTo>
                  <a:lnTo>
                    <a:pt x="1532284" y="314518"/>
                  </a:lnTo>
                  <a:lnTo>
                    <a:pt x="1462155" y="316811"/>
                  </a:lnTo>
                  <a:lnTo>
                    <a:pt x="1390907" y="318205"/>
                  </a:lnTo>
                  <a:lnTo>
                    <a:pt x="1318640" y="318674"/>
                  </a:lnTo>
                  <a:lnTo>
                    <a:pt x="1246229" y="318205"/>
                  </a:lnTo>
                  <a:lnTo>
                    <a:pt x="1174846" y="316811"/>
                  </a:lnTo>
                  <a:lnTo>
                    <a:pt x="1104591" y="314518"/>
                  </a:lnTo>
                  <a:lnTo>
                    <a:pt x="1035564" y="311349"/>
                  </a:lnTo>
                  <a:lnTo>
                    <a:pt x="967866" y="307329"/>
                  </a:lnTo>
                  <a:lnTo>
                    <a:pt x="901597" y="302480"/>
                  </a:lnTo>
                  <a:lnTo>
                    <a:pt x="836856" y="296828"/>
                  </a:lnTo>
                  <a:lnTo>
                    <a:pt x="773744" y="290396"/>
                  </a:lnTo>
                  <a:lnTo>
                    <a:pt x="712360" y="283207"/>
                  </a:lnTo>
                  <a:lnTo>
                    <a:pt x="652806" y="275287"/>
                  </a:lnTo>
                  <a:lnTo>
                    <a:pt x="595181" y="266658"/>
                  </a:lnTo>
                  <a:lnTo>
                    <a:pt x="539586" y="257345"/>
                  </a:lnTo>
                  <a:lnTo>
                    <a:pt x="486119" y="247372"/>
                  </a:lnTo>
                  <a:lnTo>
                    <a:pt x="434882" y="236762"/>
                  </a:lnTo>
                  <a:lnTo>
                    <a:pt x="385975" y="225540"/>
                  </a:lnTo>
                  <a:lnTo>
                    <a:pt x="339498" y="213730"/>
                  </a:lnTo>
                  <a:lnTo>
                    <a:pt x="295550" y="201355"/>
                  </a:lnTo>
                  <a:lnTo>
                    <a:pt x="254232" y="188440"/>
                  </a:lnTo>
                  <a:lnTo>
                    <a:pt x="215645" y="175007"/>
                  </a:lnTo>
                  <a:lnTo>
                    <a:pt x="179887" y="161082"/>
                  </a:lnTo>
                  <a:lnTo>
                    <a:pt x="117263" y="131850"/>
                  </a:lnTo>
                  <a:lnTo>
                    <a:pt x="67162" y="100934"/>
                  </a:lnTo>
                  <a:lnTo>
                    <a:pt x="30383" y="68526"/>
                  </a:lnTo>
                  <a:lnTo>
                    <a:pt x="7729" y="34817"/>
                  </a:lnTo>
                  <a:lnTo>
                    <a:pt x="1949" y="17535"/>
                  </a:lnTo>
                  <a:lnTo>
                    <a:pt x="0" y="0"/>
                  </a:lnTo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5036" y="3864302"/>
              <a:ext cx="2631440" cy="2261235"/>
            </a:xfrm>
            <a:custGeom>
              <a:avLst/>
              <a:gdLst/>
              <a:ahLst/>
              <a:cxnLst/>
              <a:rect l="l" t="t" r="r" b="b"/>
              <a:pathLst>
                <a:path w="2631440" h="2261235">
                  <a:moveTo>
                    <a:pt x="10477" y="266310"/>
                  </a:moveTo>
                  <a:lnTo>
                    <a:pt x="0" y="2260646"/>
                  </a:lnTo>
                </a:path>
                <a:path w="2631440" h="2261235">
                  <a:moveTo>
                    <a:pt x="1321634" y="495217"/>
                  </a:moveTo>
                  <a:lnTo>
                    <a:pt x="1247208" y="494826"/>
                  </a:lnTo>
                  <a:lnTo>
                    <a:pt x="1173884" y="493665"/>
                  </a:lnTo>
                  <a:lnTo>
                    <a:pt x="1101774" y="491757"/>
                  </a:lnTo>
                  <a:lnTo>
                    <a:pt x="1030985" y="489122"/>
                  </a:lnTo>
                  <a:lnTo>
                    <a:pt x="961629" y="485781"/>
                  </a:lnTo>
                  <a:lnTo>
                    <a:pt x="893814" y="481755"/>
                  </a:lnTo>
                  <a:lnTo>
                    <a:pt x="827651" y="477065"/>
                  </a:lnTo>
                  <a:lnTo>
                    <a:pt x="763249" y="471732"/>
                  </a:lnTo>
                  <a:lnTo>
                    <a:pt x="700718" y="465777"/>
                  </a:lnTo>
                  <a:lnTo>
                    <a:pt x="640167" y="459220"/>
                  </a:lnTo>
                  <a:lnTo>
                    <a:pt x="581707" y="452084"/>
                  </a:lnTo>
                  <a:lnTo>
                    <a:pt x="525447" y="444389"/>
                  </a:lnTo>
                  <a:lnTo>
                    <a:pt x="471497" y="436155"/>
                  </a:lnTo>
                  <a:lnTo>
                    <a:pt x="419966" y="427405"/>
                  </a:lnTo>
                  <a:lnTo>
                    <a:pt x="370965" y="418158"/>
                  </a:lnTo>
                  <a:lnTo>
                    <a:pt x="324603" y="408436"/>
                  </a:lnTo>
                  <a:lnTo>
                    <a:pt x="280989" y="398260"/>
                  </a:lnTo>
                  <a:lnTo>
                    <a:pt x="240235" y="387651"/>
                  </a:lnTo>
                  <a:lnTo>
                    <a:pt x="202448" y="376629"/>
                  </a:lnTo>
                  <a:lnTo>
                    <a:pt x="136218" y="353433"/>
                  </a:lnTo>
                  <a:lnTo>
                    <a:pt x="83178" y="328840"/>
                  </a:lnTo>
                  <a:lnTo>
                    <a:pt x="44205" y="303018"/>
                  </a:lnTo>
                  <a:lnTo>
                    <a:pt x="14043" y="262346"/>
                  </a:lnTo>
                  <a:lnTo>
                    <a:pt x="11974" y="248356"/>
                  </a:lnTo>
                  <a:lnTo>
                    <a:pt x="14043" y="234217"/>
                  </a:lnTo>
                  <a:lnTo>
                    <a:pt x="44205" y="193157"/>
                  </a:lnTo>
                  <a:lnTo>
                    <a:pt x="83178" y="167123"/>
                  </a:lnTo>
                  <a:lnTo>
                    <a:pt x="136218" y="142352"/>
                  </a:lnTo>
                  <a:lnTo>
                    <a:pt x="202448" y="119008"/>
                  </a:lnTo>
                  <a:lnTo>
                    <a:pt x="240235" y="107924"/>
                  </a:lnTo>
                  <a:lnTo>
                    <a:pt x="280989" y="97258"/>
                  </a:lnTo>
                  <a:lnTo>
                    <a:pt x="324603" y="87032"/>
                  </a:lnTo>
                  <a:lnTo>
                    <a:pt x="370965" y="77266"/>
                  </a:lnTo>
                  <a:lnTo>
                    <a:pt x="419966" y="67980"/>
                  </a:lnTo>
                  <a:lnTo>
                    <a:pt x="471497" y="59196"/>
                  </a:lnTo>
                  <a:lnTo>
                    <a:pt x="525447" y="50934"/>
                  </a:lnTo>
                  <a:lnTo>
                    <a:pt x="581707" y="43214"/>
                  </a:lnTo>
                  <a:lnTo>
                    <a:pt x="640167" y="36058"/>
                  </a:lnTo>
                  <a:lnTo>
                    <a:pt x="700718" y="29485"/>
                  </a:lnTo>
                  <a:lnTo>
                    <a:pt x="763249" y="23516"/>
                  </a:lnTo>
                  <a:lnTo>
                    <a:pt x="827651" y="18173"/>
                  </a:lnTo>
                  <a:lnTo>
                    <a:pt x="893814" y="13475"/>
                  </a:lnTo>
                  <a:lnTo>
                    <a:pt x="961629" y="9443"/>
                  </a:lnTo>
                  <a:lnTo>
                    <a:pt x="1030985" y="6099"/>
                  </a:lnTo>
                  <a:lnTo>
                    <a:pt x="1101774" y="3461"/>
                  </a:lnTo>
                  <a:lnTo>
                    <a:pt x="1173884" y="1552"/>
                  </a:lnTo>
                  <a:lnTo>
                    <a:pt x="1247208" y="391"/>
                  </a:lnTo>
                  <a:lnTo>
                    <a:pt x="1321634" y="0"/>
                  </a:lnTo>
                  <a:lnTo>
                    <a:pt x="1395916" y="391"/>
                  </a:lnTo>
                  <a:lnTo>
                    <a:pt x="1469115" y="1552"/>
                  </a:lnTo>
                  <a:lnTo>
                    <a:pt x="1541121" y="3461"/>
                  </a:lnTo>
                  <a:lnTo>
                    <a:pt x="1611822" y="6099"/>
                  </a:lnTo>
                  <a:lnTo>
                    <a:pt x="1681109" y="9443"/>
                  </a:lnTo>
                  <a:lnTo>
                    <a:pt x="1748869" y="13475"/>
                  </a:lnTo>
                  <a:lnTo>
                    <a:pt x="1814993" y="18173"/>
                  </a:lnTo>
                  <a:lnTo>
                    <a:pt x="1879370" y="23516"/>
                  </a:lnTo>
                  <a:lnTo>
                    <a:pt x="1941887" y="29485"/>
                  </a:lnTo>
                  <a:lnTo>
                    <a:pt x="2002436" y="36058"/>
                  </a:lnTo>
                  <a:lnTo>
                    <a:pt x="2060905" y="43214"/>
                  </a:lnTo>
                  <a:lnTo>
                    <a:pt x="2117182" y="50934"/>
                  </a:lnTo>
                  <a:lnTo>
                    <a:pt x="2171158" y="59196"/>
                  </a:lnTo>
                  <a:lnTo>
                    <a:pt x="2222721" y="67980"/>
                  </a:lnTo>
                  <a:lnTo>
                    <a:pt x="2271761" y="77266"/>
                  </a:lnTo>
                  <a:lnTo>
                    <a:pt x="2318167" y="87032"/>
                  </a:lnTo>
                  <a:lnTo>
                    <a:pt x="2361828" y="97258"/>
                  </a:lnTo>
                  <a:lnTo>
                    <a:pt x="2402632" y="107924"/>
                  </a:lnTo>
                  <a:lnTo>
                    <a:pt x="2440470" y="119008"/>
                  </a:lnTo>
                  <a:lnTo>
                    <a:pt x="2506802" y="142352"/>
                  </a:lnTo>
                  <a:lnTo>
                    <a:pt x="2559938" y="167123"/>
                  </a:lnTo>
                  <a:lnTo>
                    <a:pt x="2598989" y="193157"/>
                  </a:lnTo>
                  <a:lnTo>
                    <a:pt x="2629220" y="234217"/>
                  </a:lnTo>
                  <a:lnTo>
                    <a:pt x="2631294" y="248356"/>
                  </a:lnTo>
                  <a:lnTo>
                    <a:pt x="2629220" y="262346"/>
                  </a:lnTo>
                  <a:lnTo>
                    <a:pt x="2598989" y="303018"/>
                  </a:lnTo>
                  <a:lnTo>
                    <a:pt x="2559938" y="328840"/>
                  </a:lnTo>
                  <a:lnTo>
                    <a:pt x="2506802" y="353433"/>
                  </a:lnTo>
                  <a:lnTo>
                    <a:pt x="2440470" y="376629"/>
                  </a:lnTo>
                  <a:lnTo>
                    <a:pt x="2402632" y="387651"/>
                  </a:lnTo>
                  <a:lnTo>
                    <a:pt x="2361828" y="398260"/>
                  </a:lnTo>
                  <a:lnTo>
                    <a:pt x="2318167" y="408436"/>
                  </a:lnTo>
                  <a:lnTo>
                    <a:pt x="2271761" y="418158"/>
                  </a:lnTo>
                  <a:lnTo>
                    <a:pt x="2222721" y="427405"/>
                  </a:lnTo>
                  <a:lnTo>
                    <a:pt x="2171158" y="436155"/>
                  </a:lnTo>
                  <a:lnTo>
                    <a:pt x="2117182" y="444389"/>
                  </a:lnTo>
                  <a:lnTo>
                    <a:pt x="2060905" y="452084"/>
                  </a:lnTo>
                  <a:lnTo>
                    <a:pt x="2002436" y="459220"/>
                  </a:lnTo>
                  <a:lnTo>
                    <a:pt x="1941887" y="465777"/>
                  </a:lnTo>
                  <a:lnTo>
                    <a:pt x="1879370" y="471732"/>
                  </a:lnTo>
                  <a:lnTo>
                    <a:pt x="1814993" y="477065"/>
                  </a:lnTo>
                  <a:lnTo>
                    <a:pt x="1748869" y="481755"/>
                  </a:lnTo>
                  <a:lnTo>
                    <a:pt x="1681109" y="485781"/>
                  </a:lnTo>
                  <a:lnTo>
                    <a:pt x="1611822" y="489122"/>
                  </a:lnTo>
                  <a:lnTo>
                    <a:pt x="1541121" y="491757"/>
                  </a:lnTo>
                  <a:lnTo>
                    <a:pt x="1469115" y="493665"/>
                  </a:lnTo>
                  <a:lnTo>
                    <a:pt x="1395916" y="494826"/>
                  </a:lnTo>
                  <a:lnTo>
                    <a:pt x="1321634" y="495217"/>
                  </a:lnTo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7772" y="4414866"/>
              <a:ext cx="1024255" cy="645160"/>
            </a:xfrm>
            <a:custGeom>
              <a:avLst/>
              <a:gdLst/>
              <a:ahLst/>
              <a:cxnLst/>
              <a:rect l="l" t="t" r="r" b="b"/>
              <a:pathLst>
                <a:path w="1024255" h="645160">
                  <a:moveTo>
                    <a:pt x="511890" y="644830"/>
                  </a:moveTo>
                  <a:lnTo>
                    <a:pt x="0" y="644830"/>
                  </a:lnTo>
                  <a:lnTo>
                    <a:pt x="0" y="0"/>
                  </a:lnTo>
                  <a:lnTo>
                    <a:pt x="1023780" y="0"/>
                  </a:lnTo>
                  <a:lnTo>
                    <a:pt x="1023780" y="644830"/>
                  </a:lnTo>
                  <a:lnTo>
                    <a:pt x="511890" y="644830"/>
                  </a:lnTo>
                  <a:close/>
                </a:path>
              </a:pathLst>
            </a:custGeom>
            <a:ln w="89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061" y="4507624"/>
              <a:ext cx="374188" cy="1271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87773" y="4419352"/>
              <a:ext cx="518159" cy="236854"/>
            </a:xfrm>
            <a:custGeom>
              <a:avLst/>
              <a:gdLst/>
              <a:ahLst/>
              <a:cxnLst/>
              <a:rect l="l" t="t" r="r" b="b"/>
              <a:pathLst>
                <a:path w="518160" h="236854">
                  <a:moveTo>
                    <a:pt x="0" y="228907"/>
                  </a:moveTo>
                  <a:lnTo>
                    <a:pt x="0" y="228907"/>
                  </a:lnTo>
                  <a:lnTo>
                    <a:pt x="517877" y="230403"/>
                  </a:lnTo>
                </a:path>
                <a:path w="518160" h="236854">
                  <a:moveTo>
                    <a:pt x="513386" y="0"/>
                  </a:moveTo>
                  <a:lnTo>
                    <a:pt x="513386" y="0"/>
                  </a:lnTo>
                  <a:lnTo>
                    <a:pt x="514883" y="236387"/>
                  </a:lnTo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695" y="5104577"/>
              <a:ext cx="381672" cy="1645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34" y="5109063"/>
              <a:ext cx="374188" cy="1271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230" y="5369371"/>
              <a:ext cx="1034254" cy="8572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63" y="3696672"/>
              <a:ext cx="363711" cy="133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50924" y="3698176"/>
              <a:ext cx="127635" cy="132080"/>
            </a:xfrm>
            <a:custGeom>
              <a:avLst/>
              <a:gdLst/>
              <a:ahLst/>
              <a:cxnLst/>
              <a:rect l="l" t="t" r="r" b="b"/>
              <a:pathLst>
                <a:path w="127634" h="132079">
                  <a:moveTo>
                    <a:pt x="23952" y="0"/>
                  </a:moveTo>
                  <a:lnTo>
                    <a:pt x="0" y="0"/>
                  </a:lnTo>
                  <a:lnTo>
                    <a:pt x="0" y="127165"/>
                  </a:lnTo>
                  <a:lnTo>
                    <a:pt x="23952" y="127165"/>
                  </a:lnTo>
                  <a:lnTo>
                    <a:pt x="23952" y="0"/>
                  </a:lnTo>
                  <a:close/>
                </a:path>
                <a:path w="127634" h="132079">
                  <a:moveTo>
                    <a:pt x="127228" y="88265"/>
                  </a:moveTo>
                  <a:lnTo>
                    <a:pt x="118122" y="47193"/>
                  </a:lnTo>
                  <a:lnTo>
                    <a:pt x="103276" y="36017"/>
                  </a:lnTo>
                  <a:lnTo>
                    <a:pt x="103276" y="71805"/>
                  </a:lnTo>
                  <a:lnTo>
                    <a:pt x="64363" y="71805"/>
                  </a:lnTo>
                  <a:lnTo>
                    <a:pt x="67195" y="62230"/>
                  </a:lnTo>
                  <a:lnTo>
                    <a:pt x="71285" y="55727"/>
                  </a:lnTo>
                  <a:lnTo>
                    <a:pt x="76784" y="52031"/>
                  </a:lnTo>
                  <a:lnTo>
                    <a:pt x="83820" y="50863"/>
                  </a:lnTo>
                  <a:lnTo>
                    <a:pt x="89801" y="50863"/>
                  </a:lnTo>
                  <a:lnTo>
                    <a:pt x="103276" y="71805"/>
                  </a:lnTo>
                  <a:lnTo>
                    <a:pt x="103276" y="36017"/>
                  </a:lnTo>
                  <a:lnTo>
                    <a:pt x="97497" y="33312"/>
                  </a:lnTo>
                  <a:lnTo>
                    <a:pt x="83820" y="31419"/>
                  </a:lnTo>
                  <a:lnTo>
                    <a:pt x="65671" y="34950"/>
                  </a:lnTo>
                  <a:lnTo>
                    <a:pt x="52019" y="45072"/>
                  </a:lnTo>
                  <a:lnTo>
                    <a:pt x="43408" y="61074"/>
                  </a:lnTo>
                  <a:lnTo>
                    <a:pt x="40411" y="82283"/>
                  </a:lnTo>
                  <a:lnTo>
                    <a:pt x="43408" y="103251"/>
                  </a:lnTo>
                  <a:lnTo>
                    <a:pt x="52019" y="118745"/>
                  </a:lnTo>
                  <a:lnTo>
                    <a:pt x="65671" y="128358"/>
                  </a:lnTo>
                  <a:lnTo>
                    <a:pt x="83820" y="131660"/>
                  </a:lnTo>
                  <a:lnTo>
                    <a:pt x="98602" y="129501"/>
                  </a:lnTo>
                  <a:lnTo>
                    <a:pt x="111137" y="123431"/>
                  </a:lnTo>
                  <a:lnTo>
                    <a:pt x="120865" y="113982"/>
                  </a:lnTo>
                  <a:lnTo>
                    <a:pt x="121793" y="112204"/>
                  </a:lnTo>
                  <a:lnTo>
                    <a:pt x="127228" y="101727"/>
                  </a:lnTo>
                  <a:lnTo>
                    <a:pt x="103276" y="101727"/>
                  </a:lnTo>
                  <a:lnTo>
                    <a:pt x="100279" y="107721"/>
                  </a:lnTo>
                  <a:lnTo>
                    <a:pt x="92798" y="112204"/>
                  </a:lnTo>
                  <a:lnTo>
                    <a:pt x="77838" y="112204"/>
                  </a:lnTo>
                  <a:lnTo>
                    <a:pt x="71843" y="109207"/>
                  </a:lnTo>
                  <a:lnTo>
                    <a:pt x="68846" y="104724"/>
                  </a:lnTo>
                  <a:lnTo>
                    <a:pt x="65862" y="101727"/>
                  </a:lnTo>
                  <a:lnTo>
                    <a:pt x="64363" y="97243"/>
                  </a:lnTo>
                  <a:lnTo>
                    <a:pt x="64363" y="88265"/>
                  </a:lnTo>
                  <a:lnTo>
                    <a:pt x="127228" y="88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027" y="3698165"/>
              <a:ext cx="345750" cy="1316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21104" y="4414842"/>
              <a:ext cx="1024255" cy="645160"/>
            </a:xfrm>
            <a:custGeom>
              <a:avLst/>
              <a:gdLst/>
              <a:ahLst/>
              <a:cxnLst/>
              <a:rect l="l" t="t" r="r" b="b"/>
              <a:pathLst>
                <a:path w="1024254" h="645160">
                  <a:moveTo>
                    <a:pt x="511890" y="644830"/>
                  </a:moveTo>
                  <a:lnTo>
                    <a:pt x="0" y="644830"/>
                  </a:lnTo>
                  <a:lnTo>
                    <a:pt x="0" y="0"/>
                  </a:lnTo>
                  <a:lnTo>
                    <a:pt x="1023780" y="0"/>
                  </a:lnTo>
                  <a:lnTo>
                    <a:pt x="1023780" y="644830"/>
                  </a:lnTo>
                  <a:lnTo>
                    <a:pt x="511890" y="644830"/>
                  </a:lnTo>
                  <a:close/>
                </a:path>
              </a:pathLst>
            </a:custGeom>
            <a:ln w="89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8393" y="4507600"/>
              <a:ext cx="374188" cy="1271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21104" y="4414840"/>
              <a:ext cx="506095" cy="234950"/>
            </a:xfrm>
            <a:custGeom>
              <a:avLst/>
              <a:gdLst/>
              <a:ahLst/>
              <a:cxnLst/>
              <a:rect l="l" t="t" r="r" b="b"/>
              <a:pathLst>
                <a:path w="506094" h="234950">
                  <a:moveTo>
                    <a:pt x="0" y="234891"/>
                  </a:moveTo>
                  <a:lnTo>
                    <a:pt x="0" y="234891"/>
                  </a:lnTo>
                  <a:lnTo>
                    <a:pt x="505903" y="234891"/>
                  </a:lnTo>
                </a:path>
                <a:path w="506094" h="234950">
                  <a:moveTo>
                    <a:pt x="502909" y="0"/>
                  </a:moveTo>
                  <a:lnTo>
                    <a:pt x="502909" y="0"/>
                  </a:lnTo>
                  <a:lnTo>
                    <a:pt x="504406" y="234891"/>
                  </a:lnTo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7091" y="5104553"/>
              <a:ext cx="381672" cy="1645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3125" y="5109039"/>
              <a:ext cx="369698" cy="12717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52778" y="949860"/>
            <a:ext cx="2655570" cy="2069464"/>
            <a:chOff x="1052778" y="949860"/>
            <a:chExt cx="2655570" cy="2069464"/>
          </a:xfrm>
        </p:grpSpPr>
        <p:sp>
          <p:nvSpPr>
            <p:cNvPr id="21" name="object 21"/>
            <p:cNvSpPr/>
            <p:nvPr/>
          </p:nvSpPr>
          <p:spPr>
            <a:xfrm>
              <a:off x="1057267" y="954349"/>
              <a:ext cx="2646680" cy="2060575"/>
            </a:xfrm>
            <a:custGeom>
              <a:avLst/>
              <a:gdLst/>
              <a:ahLst/>
              <a:cxnLst/>
              <a:rect l="l" t="t" r="r" b="b"/>
              <a:pathLst>
                <a:path w="2646679" h="2060575">
                  <a:moveTo>
                    <a:pt x="1323131" y="2060165"/>
                  </a:moveTo>
                  <a:lnTo>
                    <a:pt x="0" y="2060165"/>
                  </a:lnTo>
                  <a:lnTo>
                    <a:pt x="0" y="0"/>
                  </a:lnTo>
                  <a:lnTo>
                    <a:pt x="2646262" y="0"/>
                  </a:lnTo>
                  <a:lnTo>
                    <a:pt x="2646262" y="2060165"/>
                  </a:lnTo>
                  <a:lnTo>
                    <a:pt x="1323131" y="2060165"/>
                  </a:lnTo>
                  <a:close/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7770" y="1072531"/>
              <a:ext cx="1024255" cy="643890"/>
            </a:xfrm>
            <a:custGeom>
              <a:avLst/>
              <a:gdLst/>
              <a:ahLst/>
              <a:cxnLst/>
              <a:rect l="l" t="t" r="r" b="b"/>
              <a:pathLst>
                <a:path w="1024255" h="643889">
                  <a:moveTo>
                    <a:pt x="511890" y="643334"/>
                  </a:moveTo>
                  <a:lnTo>
                    <a:pt x="0" y="643334"/>
                  </a:lnTo>
                  <a:lnTo>
                    <a:pt x="0" y="0"/>
                  </a:lnTo>
                  <a:lnTo>
                    <a:pt x="1023780" y="0"/>
                  </a:lnTo>
                  <a:lnTo>
                    <a:pt x="1023780" y="643334"/>
                  </a:lnTo>
                  <a:lnTo>
                    <a:pt x="511890" y="643334"/>
                  </a:lnTo>
                </a:path>
              </a:pathLst>
            </a:custGeom>
            <a:ln w="89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2065" y="1165289"/>
              <a:ext cx="371195" cy="1271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87770" y="1075522"/>
              <a:ext cx="518159" cy="238125"/>
            </a:xfrm>
            <a:custGeom>
              <a:avLst/>
              <a:gdLst/>
              <a:ahLst/>
              <a:cxnLst/>
              <a:rect l="l" t="t" r="r" b="b"/>
              <a:pathLst>
                <a:path w="518160" h="238125">
                  <a:moveTo>
                    <a:pt x="0" y="230403"/>
                  </a:moveTo>
                  <a:lnTo>
                    <a:pt x="0" y="230403"/>
                  </a:lnTo>
                  <a:lnTo>
                    <a:pt x="517877" y="231899"/>
                  </a:lnTo>
                </a:path>
                <a:path w="518160" h="238125">
                  <a:moveTo>
                    <a:pt x="514883" y="0"/>
                  </a:moveTo>
                  <a:lnTo>
                    <a:pt x="514883" y="0"/>
                  </a:lnTo>
                  <a:lnTo>
                    <a:pt x="514883" y="237884"/>
                  </a:lnTo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3692" y="1756258"/>
              <a:ext cx="381672" cy="1645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6732" y="1759248"/>
              <a:ext cx="374188" cy="1271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3549" y="1068034"/>
              <a:ext cx="1032758" cy="8527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14717" y="2058454"/>
              <a:ext cx="1025525" cy="645160"/>
            </a:xfrm>
            <a:custGeom>
              <a:avLst/>
              <a:gdLst/>
              <a:ahLst/>
              <a:cxnLst/>
              <a:rect l="l" t="t" r="r" b="b"/>
              <a:pathLst>
                <a:path w="1025525" h="645160">
                  <a:moveTo>
                    <a:pt x="511890" y="644830"/>
                  </a:moveTo>
                  <a:lnTo>
                    <a:pt x="0" y="644830"/>
                  </a:lnTo>
                  <a:lnTo>
                    <a:pt x="0" y="0"/>
                  </a:lnTo>
                  <a:lnTo>
                    <a:pt x="1025276" y="0"/>
                  </a:lnTo>
                  <a:lnTo>
                    <a:pt x="1025276" y="644830"/>
                  </a:lnTo>
                  <a:lnTo>
                    <a:pt x="511890" y="644830"/>
                  </a:lnTo>
                  <a:close/>
                </a:path>
              </a:pathLst>
            </a:custGeom>
            <a:ln w="89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0509" y="2151212"/>
              <a:ext cx="369698" cy="1271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14718" y="2058452"/>
              <a:ext cx="519430" cy="242570"/>
            </a:xfrm>
            <a:custGeom>
              <a:avLst/>
              <a:gdLst/>
              <a:ahLst/>
              <a:cxnLst/>
              <a:rect l="l" t="t" r="r" b="b"/>
              <a:pathLst>
                <a:path w="519430" h="242569">
                  <a:moveTo>
                    <a:pt x="0" y="234891"/>
                  </a:moveTo>
                  <a:lnTo>
                    <a:pt x="0" y="234891"/>
                  </a:lnTo>
                  <a:lnTo>
                    <a:pt x="519373" y="236387"/>
                  </a:lnTo>
                </a:path>
                <a:path w="519430" h="242569">
                  <a:moveTo>
                    <a:pt x="513386" y="0"/>
                  </a:moveTo>
                  <a:lnTo>
                    <a:pt x="513386" y="0"/>
                  </a:lnTo>
                  <a:lnTo>
                    <a:pt x="514883" y="242372"/>
                  </a:lnTo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698" y="2749662"/>
              <a:ext cx="381672" cy="1645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9731" y="2752651"/>
              <a:ext cx="369698" cy="127171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1067739" y="3080346"/>
            <a:ext cx="753110" cy="132080"/>
          </a:xfrm>
          <a:custGeom>
            <a:avLst/>
            <a:gdLst/>
            <a:ahLst/>
            <a:cxnLst/>
            <a:rect l="l" t="t" r="r" b="b"/>
            <a:pathLst>
              <a:path w="753110" h="132080">
                <a:moveTo>
                  <a:pt x="104775" y="64338"/>
                </a:moveTo>
                <a:lnTo>
                  <a:pt x="96558" y="24993"/>
                </a:lnTo>
                <a:lnTo>
                  <a:pt x="79324" y="6591"/>
                </a:lnTo>
                <a:lnTo>
                  <a:pt x="79324" y="64338"/>
                </a:lnTo>
                <a:lnTo>
                  <a:pt x="77381" y="82245"/>
                </a:lnTo>
                <a:lnTo>
                  <a:pt x="71653" y="95377"/>
                </a:lnTo>
                <a:lnTo>
                  <a:pt x="62280" y="103466"/>
                </a:lnTo>
                <a:lnTo>
                  <a:pt x="49390" y="106222"/>
                </a:lnTo>
                <a:lnTo>
                  <a:pt x="26936" y="106222"/>
                </a:lnTo>
                <a:lnTo>
                  <a:pt x="26936" y="22440"/>
                </a:lnTo>
                <a:lnTo>
                  <a:pt x="49390" y="22440"/>
                </a:lnTo>
                <a:lnTo>
                  <a:pt x="62280" y="24993"/>
                </a:lnTo>
                <a:lnTo>
                  <a:pt x="71653" y="32727"/>
                </a:lnTo>
                <a:lnTo>
                  <a:pt x="77381" y="45796"/>
                </a:lnTo>
                <a:lnTo>
                  <a:pt x="79324" y="64338"/>
                </a:lnTo>
                <a:lnTo>
                  <a:pt x="79324" y="6591"/>
                </a:lnTo>
                <a:lnTo>
                  <a:pt x="73533" y="3556"/>
                </a:lnTo>
                <a:lnTo>
                  <a:pt x="62649" y="863"/>
                </a:lnTo>
                <a:lnTo>
                  <a:pt x="49390" y="0"/>
                </a:lnTo>
                <a:lnTo>
                  <a:pt x="0" y="0"/>
                </a:lnTo>
                <a:lnTo>
                  <a:pt x="0" y="127177"/>
                </a:lnTo>
                <a:lnTo>
                  <a:pt x="49390" y="127177"/>
                </a:lnTo>
                <a:lnTo>
                  <a:pt x="89801" y="112217"/>
                </a:lnTo>
                <a:lnTo>
                  <a:pt x="93929" y="106222"/>
                </a:lnTo>
                <a:lnTo>
                  <a:pt x="96558" y="102412"/>
                </a:lnTo>
                <a:lnTo>
                  <a:pt x="101219" y="91084"/>
                </a:lnTo>
                <a:lnTo>
                  <a:pt x="103911" y="78333"/>
                </a:lnTo>
                <a:lnTo>
                  <a:pt x="104775" y="64338"/>
                </a:lnTo>
                <a:close/>
              </a:path>
              <a:path w="753110" h="132080">
                <a:moveTo>
                  <a:pt x="203555" y="127177"/>
                </a:moveTo>
                <a:lnTo>
                  <a:pt x="203466" y="124091"/>
                </a:lnTo>
                <a:lnTo>
                  <a:pt x="197573" y="118198"/>
                </a:lnTo>
                <a:lnTo>
                  <a:pt x="197573" y="112217"/>
                </a:lnTo>
                <a:lnTo>
                  <a:pt x="197573" y="82283"/>
                </a:lnTo>
                <a:lnTo>
                  <a:pt x="197573" y="61341"/>
                </a:lnTo>
                <a:lnTo>
                  <a:pt x="195541" y="50876"/>
                </a:lnTo>
                <a:lnTo>
                  <a:pt x="195072" y="48463"/>
                </a:lnTo>
                <a:lnTo>
                  <a:pt x="187655" y="39090"/>
                </a:lnTo>
                <a:lnTo>
                  <a:pt x="175475" y="33362"/>
                </a:lnTo>
                <a:lnTo>
                  <a:pt x="158648" y="31419"/>
                </a:lnTo>
                <a:lnTo>
                  <a:pt x="142024" y="33413"/>
                </a:lnTo>
                <a:lnTo>
                  <a:pt x="130035" y="39458"/>
                </a:lnTo>
                <a:lnTo>
                  <a:pt x="122237" y="49720"/>
                </a:lnTo>
                <a:lnTo>
                  <a:pt x="118237" y="64338"/>
                </a:lnTo>
                <a:lnTo>
                  <a:pt x="142189" y="64338"/>
                </a:lnTo>
                <a:lnTo>
                  <a:pt x="143687" y="53860"/>
                </a:lnTo>
                <a:lnTo>
                  <a:pt x="148183" y="50876"/>
                </a:lnTo>
                <a:lnTo>
                  <a:pt x="169125" y="50876"/>
                </a:lnTo>
                <a:lnTo>
                  <a:pt x="173621" y="53860"/>
                </a:lnTo>
                <a:lnTo>
                  <a:pt x="173621" y="64338"/>
                </a:lnTo>
                <a:lnTo>
                  <a:pt x="173621" y="82283"/>
                </a:lnTo>
                <a:lnTo>
                  <a:pt x="173621" y="89776"/>
                </a:lnTo>
                <a:lnTo>
                  <a:pt x="172262" y="98958"/>
                </a:lnTo>
                <a:lnTo>
                  <a:pt x="168389" y="106045"/>
                </a:lnTo>
                <a:lnTo>
                  <a:pt x="162255" y="110604"/>
                </a:lnTo>
                <a:lnTo>
                  <a:pt x="154165" y="112217"/>
                </a:lnTo>
                <a:lnTo>
                  <a:pt x="146685" y="112217"/>
                </a:lnTo>
                <a:lnTo>
                  <a:pt x="140690" y="107721"/>
                </a:lnTo>
                <a:lnTo>
                  <a:pt x="140690" y="92760"/>
                </a:lnTo>
                <a:lnTo>
                  <a:pt x="145186" y="89776"/>
                </a:lnTo>
                <a:lnTo>
                  <a:pt x="155663" y="86779"/>
                </a:lnTo>
                <a:lnTo>
                  <a:pt x="163144" y="85280"/>
                </a:lnTo>
                <a:lnTo>
                  <a:pt x="169125" y="85280"/>
                </a:lnTo>
                <a:lnTo>
                  <a:pt x="170624" y="83781"/>
                </a:lnTo>
                <a:lnTo>
                  <a:pt x="173621" y="82283"/>
                </a:lnTo>
                <a:lnTo>
                  <a:pt x="173621" y="64338"/>
                </a:lnTo>
                <a:lnTo>
                  <a:pt x="172123" y="67322"/>
                </a:lnTo>
                <a:lnTo>
                  <a:pt x="169125" y="67322"/>
                </a:lnTo>
                <a:lnTo>
                  <a:pt x="166141" y="70319"/>
                </a:lnTo>
                <a:lnTo>
                  <a:pt x="154165" y="71818"/>
                </a:lnTo>
                <a:lnTo>
                  <a:pt x="145186" y="73317"/>
                </a:lnTo>
                <a:lnTo>
                  <a:pt x="132537" y="76936"/>
                </a:lnTo>
                <a:lnTo>
                  <a:pt x="123672" y="83223"/>
                </a:lnTo>
                <a:lnTo>
                  <a:pt x="118452" y="92036"/>
                </a:lnTo>
                <a:lnTo>
                  <a:pt x="116751" y="103238"/>
                </a:lnTo>
                <a:lnTo>
                  <a:pt x="116751" y="110718"/>
                </a:lnTo>
                <a:lnTo>
                  <a:pt x="119735" y="118198"/>
                </a:lnTo>
                <a:lnTo>
                  <a:pt x="124231" y="122682"/>
                </a:lnTo>
                <a:lnTo>
                  <a:pt x="128714" y="128663"/>
                </a:lnTo>
                <a:lnTo>
                  <a:pt x="136207" y="131660"/>
                </a:lnTo>
                <a:lnTo>
                  <a:pt x="145186" y="131660"/>
                </a:lnTo>
                <a:lnTo>
                  <a:pt x="152996" y="130822"/>
                </a:lnTo>
                <a:lnTo>
                  <a:pt x="160528" y="128295"/>
                </a:lnTo>
                <a:lnTo>
                  <a:pt x="167500" y="124091"/>
                </a:lnTo>
                <a:lnTo>
                  <a:pt x="173621" y="118198"/>
                </a:lnTo>
                <a:lnTo>
                  <a:pt x="173621" y="122682"/>
                </a:lnTo>
                <a:lnTo>
                  <a:pt x="175120" y="124180"/>
                </a:lnTo>
                <a:lnTo>
                  <a:pt x="176618" y="127177"/>
                </a:lnTo>
                <a:lnTo>
                  <a:pt x="203555" y="127177"/>
                </a:lnTo>
                <a:close/>
              </a:path>
              <a:path w="753110" h="132080">
                <a:moveTo>
                  <a:pt x="260438" y="35902"/>
                </a:moveTo>
                <a:lnTo>
                  <a:pt x="246964" y="35902"/>
                </a:lnTo>
                <a:lnTo>
                  <a:pt x="246964" y="10477"/>
                </a:lnTo>
                <a:lnTo>
                  <a:pt x="223012" y="10477"/>
                </a:lnTo>
                <a:lnTo>
                  <a:pt x="223012" y="35902"/>
                </a:lnTo>
                <a:lnTo>
                  <a:pt x="211035" y="35902"/>
                </a:lnTo>
                <a:lnTo>
                  <a:pt x="211035" y="50876"/>
                </a:lnTo>
                <a:lnTo>
                  <a:pt x="223012" y="50876"/>
                </a:lnTo>
                <a:lnTo>
                  <a:pt x="223012" y="109220"/>
                </a:lnTo>
                <a:lnTo>
                  <a:pt x="224447" y="119037"/>
                </a:lnTo>
                <a:lnTo>
                  <a:pt x="228815" y="126047"/>
                </a:lnTo>
                <a:lnTo>
                  <a:pt x="236270" y="130263"/>
                </a:lnTo>
                <a:lnTo>
                  <a:pt x="246964" y="131660"/>
                </a:lnTo>
                <a:lnTo>
                  <a:pt x="251460" y="131660"/>
                </a:lnTo>
                <a:lnTo>
                  <a:pt x="260438" y="128663"/>
                </a:lnTo>
                <a:lnTo>
                  <a:pt x="260438" y="112217"/>
                </a:lnTo>
                <a:lnTo>
                  <a:pt x="258940" y="112217"/>
                </a:lnTo>
                <a:lnTo>
                  <a:pt x="257441" y="113703"/>
                </a:lnTo>
                <a:lnTo>
                  <a:pt x="248462" y="113703"/>
                </a:lnTo>
                <a:lnTo>
                  <a:pt x="246964" y="110718"/>
                </a:lnTo>
                <a:lnTo>
                  <a:pt x="246964" y="50876"/>
                </a:lnTo>
                <a:lnTo>
                  <a:pt x="260438" y="50876"/>
                </a:lnTo>
                <a:lnTo>
                  <a:pt x="260438" y="35902"/>
                </a:lnTo>
                <a:close/>
              </a:path>
              <a:path w="753110" h="132080">
                <a:moveTo>
                  <a:pt x="357720" y="127177"/>
                </a:moveTo>
                <a:lnTo>
                  <a:pt x="357632" y="124091"/>
                </a:lnTo>
                <a:lnTo>
                  <a:pt x="351739" y="118198"/>
                </a:lnTo>
                <a:lnTo>
                  <a:pt x="351739" y="112204"/>
                </a:lnTo>
                <a:lnTo>
                  <a:pt x="351739" y="82283"/>
                </a:lnTo>
                <a:lnTo>
                  <a:pt x="351739" y="61341"/>
                </a:lnTo>
                <a:lnTo>
                  <a:pt x="349707" y="50863"/>
                </a:lnTo>
                <a:lnTo>
                  <a:pt x="349237" y="48463"/>
                </a:lnTo>
                <a:lnTo>
                  <a:pt x="341820" y="39090"/>
                </a:lnTo>
                <a:lnTo>
                  <a:pt x="329641" y="33362"/>
                </a:lnTo>
                <a:lnTo>
                  <a:pt x="312826" y="31419"/>
                </a:lnTo>
                <a:lnTo>
                  <a:pt x="296189" y="33401"/>
                </a:lnTo>
                <a:lnTo>
                  <a:pt x="284200" y="39458"/>
                </a:lnTo>
                <a:lnTo>
                  <a:pt x="276402" y="49720"/>
                </a:lnTo>
                <a:lnTo>
                  <a:pt x="272402" y="64338"/>
                </a:lnTo>
                <a:lnTo>
                  <a:pt x="296354" y="64338"/>
                </a:lnTo>
                <a:lnTo>
                  <a:pt x="297853" y="53860"/>
                </a:lnTo>
                <a:lnTo>
                  <a:pt x="302348" y="50863"/>
                </a:lnTo>
                <a:lnTo>
                  <a:pt x="323303" y="50863"/>
                </a:lnTo>
                <a:lnTo>
                  <a:pt x="327787" y="53860"/>
                </a:lnTo>
                <a:lnTo>
                  <a:pt x="327787" y="64338"/>
                </a:lnTo>
                <a:lnTo>
                  <a:pt x="327787" y="82283"/>
                </a:lnTo>
                <a:lnTo>
                  <a:pt x="327787" y="89763"/>
                </a:lnTo>
                <a:lnTo>
                  <a:pt x="326644" y="98958"/>
                </a:lnTo>
                <a:lnTo>
                  <a:pt x="323113" y="106045"/>
                </a:lnTo>
                <a:lnTo>
                  <a:pt x="317055" y="110591"/>
                </a:lnTo>
                <a:lnTo>
                  <a:pt x="308330" y="112204"/>
                </a:lnTo>
                <a:lnTo>
                  <a:pt x="300850" y="112204"/>
                </a:lnTo>
                <a:lnTo>
                  <a:pt x="294855" y="107721"/>
                </a:lnTo>
                <a:lnTo>
                  <a:pt x="294855" y="92760"/>
                </a:lnTo>
                <a:lnTo>
                  <a:pt x="299351" y="89763"/>
                </a:lnTo>
                <a:lnTo>
                  <a:pt x="309829" y="86779"/>
                </a:lnTo>
                <a:lnTo>
                  <a:pt x="317309" y="85280"/>
                </a:lnTo>
                <a:lnTo>
                  <a:pt x="324789" y="85280"/>
                </a:lnTo>
                <a:lnTo>
                  <a:pt x="324789" y="83781"/>
                </a:lnTo>
                <a:lnTo>
                  <a:pt x="327787" y="82283"/>
                </a:lnTo>
                <a:lnTo>
                  <a:pt x="327787" y="64338"/>
                </a:lnTo>
                <a:lnTo>
                  <a:pt x="326288" y="67322"/>
                </a:lnTo>
                <a:lnTo>
                  <a:pt x="323303" y="67322"/>
                </a:lnTo>
                <a:lnTo>
                  <a:pt x="320306" y="70319"/>
                </a:lnTo>
                <a:lnTo>
                  <a:pt x="308330" y="71818"/>
                </a:lnTo>
                <a:lnTo>
                  <a:pt x="299351" y="73317"/>
                </a:lnTo>
                <a:lnTo>
                  <a:pt x="286702" y="76936"/>
                </a:lnTo>
                <a:lnTo>
                  <a:pt x="277837" y="83223"/>
                </a:lnTo>
                <a:lnTo>
                  <a:pt x="272618" y="92036"/>
                </a:lnTo>
                <a:lnTo>
                  <a:pt x="270916" y="103238"/>
                </a:lnTo>
                <a:lnTo>
                  <a:pt x="270916" y="110718"/>
                </a:lnTo>
                <a:lnTo>
                  <a:pt x="273900" y="118198"/>
                </a:lnTo>
                <a:lnTo>
                  <a:pt x="278396" y="122682"/>
                </a:lnTo>
                <a:lnTo>
                  <a:pt x="282879" y="128663"/>
                </a:lnTo>
                <a:lnTo>
                  <a:pt x="291871" y="131660"/>
                </a:lnTo>
                <a:lnTo>
                  <a:pt x="299351" y="131660"/>
                </a:lnTo>
                <a:lnTo>
                  <a:pt x="307162" y="130822"/>
                </a:lnTo>
                <a:lnTo>
                  <a:pt x="314693" y="128295"/>
                </a:lnTo>
                <a:lnTo>
                  <a:pt x="321665" y="124091"/>
                </a:lnTo>
                <a:lnTo>
                  <a:pt x="327787" y="118198"/>
                </a:lnTo>
                <a:lnTo>
                  <a:pt x="327787" y="122682"/>
                </a:lnTo>
                <a:lnTo>
                  <a:pt x="329285" y="124180"/>
                </a:lnTo>
                <a:lnTo>
                  <a:pt x="330784" y="127177"/>
                </a:lnTo>
                <a:lnTo>
                  <a:pt x="357720" y="127177"/>
                </a:lnTo>
                <a:close/>
              </a:path>
              <a:path w="753110" h="132080">
                <a:moveTo>
                  <a:pt x="462495" y="80784"/>
                </a:moveTo>
                <a:lnTo>
                  <a:pt x="461911" y="71628"/>
                </a:lnTo>
                <a:lnTo>
                  <a:pt x="460070" y="62458"/>
                </a:lnTo>
                <a:lnTo>
                  <a:pt x="456819" y="53860"/>
                </a:lnTo>
                <a:lnTo>
                  <a:pt x="455853" y="52362"/>
                </a:lnTo>
                <a:lnTo>
                  <a:pt x="452018" y="46380"/>
                </a:lnTo>
                <a:lnTo>
                  <a:pt x="450672" y="44881"/>
                </a:lnTo>
                <a:lnTo>
                  <a:pt x="446519" y="40259"/>
                </a:lnTo>
                <a:lnTo>
                  <a:pt x="439483" y="35534"/>
                </a:lnTo>
                <a:lnTo>
                  <a:pt x="438543" y="35179"/>
                </a:lnTo>
                <a:lnTo>
                  <a:pt x="438543" y="82283"/>
                </a:lnTo>
                <a:lnTo>
                  <a:pt x="436956" y="93675"/>
                </a:lnTo>
                <a:lnTo>
                  <a:pt x="432562" y="102666"/>
                </a:lnTo>
                <a:lnTo>
                  <a:pt x="425919" y="108585"/>
                </a:lnTo>
                <a:lnTo>
                  <a:pt x="417588" y="110718"/>
                </a:lnTo>
                <a:lnTo>
                  <a:pt x="409270" y="108559"/>
                </a:lnTo>
                <a:lnTo>
                  <a:pt x="402628" y="102489"/>
                </a:lnTo>
                <a:lnTo>
                  <a:pt x="398233" y="93040"/>
                </a:lnTo>
                <a:lnTo>
                  <a:pt x="396633" y="80784"/>
                </a:lnTo>
                <a:lnTo>
                  <a:pt x="398233" y="69405"/>
                </a:lnTo>
                <a:lnTo>
                  <a:pt x="402628" y="60401"/>
                </a:lnTo>
                <a:lnTo>
                  <a:pt x="409270" y="54495"/>
                </a:lnTo>
                <a:lnTo>
                  <a:pt x="417588" y="52362"/>
                </a:lnTo>
                <a:lnTo>
                  <a:pt x="425919" y="54521"/>
                </a:lnTo>
                <a:lnTo>
                  <a:pt x="432562" y="60591"/>
                </a:lnTo>
                <a:lnTo>
                  <a:pt x="436956" y="70040"/>
                </a:lnTo>
                <a:lnTo>
                  <a:pt x="438543" y="82283"/>
                </a:lnTo>
                <a:lnTo>
                  <a:pt x="438543" y="35179"/>
                </a:lnTo>
                <a:lnTo>
                  <a:pt x="431596" y="32499"/>
                </a:lnTo>
                <a:lnTo>
                  <a:pt x="423583" y="31419"/>
                </a:lnTo>
                <a:lnTo>
                  <a:pt x="415163" y="32258"/>
                </a:lnTo>
                <a:lnTo>
                  <a:pt x="407860" y="34785"/>
                </a:lnTo>
                <a:lnTo>
                  <a:pt x="401688" y="38989"/>
                </a:lnTo>
                <a:lnTo>
                  <a:pt x="396633" y="44881"/>
                </a:lnTo>
                <a:lnTo>
                  <a:pt x="396633" y="0"/>
                </a:lnTo>
                <a:lnTo>
                  <a:pt x="372694" y="0"/>
                </a:lnTo>
                <a:lnTo>
                  <a:pt x="372694" y="127165"/>
                </a:lnTo>
                <a:lnTo>
                  <a:pt x="396633" y="127165"/>
                </a:lnTo>
                <a:lnTo>
                  <a:pt x="396633" y="118198"/>
                </a:lnTo>
                <a:lnTo>
                  <a:pt x="401688" y="124079"/>
                </a:lnTo>
                <a:lnTo>
                  <a:pt x="407860" y="128295"/>
                </a:lnTo>
                <a:lnTo>
                  <a:pt x="415163" y="130822"/>
                </a:lnTo>
                <a:lnTo>
                  <a:pt x="423583" y="131660"/>
                </a:lnTo>
                <a:lnTo>
                  <a:pt x="439127" y="127711"/>
                </a:lnTo>
                <a:lnTo>
                  <a:pt x="449961" y="118198"/>
                </a:lnTo>
                <a:lnTo>
                  <a:pt x="451459" y="116890"/>
                </a:lnTo>
                <a:lnTo>
                  <a:pt x="454558" y="110718"/>
                </a:lnTo>
                <a:lnTo>
                  <a:pt x="459574" y="100736"/>
                </a:lnTo>
                <a:lnTo>
                  <a:pt x="462495" y="80784"/>
                </a:lnTo>
                <a:close/>
              </a:path>
              <a:path w="753110" h="132080">
                <a:moveTo>
                  <a:pt x="561276" y="127165"/>
                </a:moveTo>
                <a:lnTo>
                  <a:pt x="561187" y="124079"/>
                </a:lnTo>
                <a:lnTo>
                  <a:pt x="555294" y="118198"/>
                </a:lnTo>
                <a:lnTo>
                  <a:pt x="555294" y="112204"/>
                </a:lnTo>
                <a:lnTo>
                  <a:pt x="555294" y="82283"/>
                </a:lnTo>
                <a:lnTo>
                  <a:pt x="555294" y="61341"/>
                </a:lnTo>
                <a:lnTo>
                  <a:pt x="553262" y="50863"/>
                </a:lnTo>
                <a:lnTo>
                  <a:pt x="552792" y="48463"/>
                </a:lnTo>
                <a:lnTo>
                  <a:pt x="545376" y="39090"/>
                </a:lnTo>
                <a:lnTo>
                  <a:pt x="533196" y="33362"/>
                </a:lnTo>
                <a:lnTo>
                  <a:pt x="516382" y="31419"/>
                </a:lnTo>
                <a:lnTo>
                  <a:pt x="499541" y="33401"/>
                </a:lnTo>
                <a:lnTo>
                  <a:pt x="487197" y="39458"/>
                </a:lnTo>
                <a:lnTo>
                  <a:pt x="479336" y="49720"/>
                </a:lnTo>
                <a:lnTo>
                  <a:pt x="475970" y="64338"/>
                </a:lnTo>
                <a:lnTo>
                  <a:pt x="499910" y="64338"/>
                </a:lnTo>
                <a:lnTo>
                  <a:pt x="501408" y="53860"/>
                </a:lnTo>
                <a:lnTo>
                  <a:pt x="504405" y="50863"/>
                </a:lnTo>
                <a:lnTo>
                  <a:pt x="526859" y="50863"/>
                </a:lnTo>
                <a:lnTo>
                  <a:pt x="531342" y="53860"/>
                </a:lnTo>
                <a:lnTo>
                  <a:pt x="531342" y="64338"/>
                </a:lnTo>
                <a:lnTo>
                  <a:pt x="531342" y="82283"/>
                </a:lnTo>
                <a:lnTo>
                  <a:pt x="531342" y="89763"/>
                </a:lnTo>
                <a:lnTo>
                  <a:pt x="529996" y="98958"/>
                </a:lnTo>
                <a:lnTo>
                  <a:pt x="526110" y="106032"/>
                </a:lnTo>
                <a:lnTo>
                  <a:pt x="519976" y="110591"/>
                </a:lnTo>
                <a:lnTo>
                  <a:pt x="511886" y="112204"/>
                </a:lnTo>
                <a:lnTo>
                  <a:pt x="502907" y="112204"/>
                </a:lnTo>
                <a:lnTo>
                  <a:pt x="498424" y="107721"/>
                </a:lnTo>
                <a:lnTo>
                  <a:pt x="498424" y="92760"/>
                </a:lnTo>
                <a:lnTo>
                  <a:pt x="502907" y="89763"/>
                </a:lnTo>
                <a:lnTo>
                  <a:pt x="511886" y="86779"/>
                </a:lnTo>
                <a:lnTo>
                  <a:pt x="520865" y="85280"/>
                </a:lnTo>
                <a:lnTo>
                  <a:pt x="526859" y="85280"/>
                </a:lnTo>
                <a:lnTo>
                  <a:pt x="528358" y="83781"/>
                </a:lnTo>
                <a:lnTo>
                  <a:pt x="531342" y="82283"/>
                </a:lnTo>
                <a:lnTo>
                  <a:pt x="531342" y="64338"/>
                </a:lnTo>
                <a:lnTo>
                  <a:pt x="529844" y="67322"/>
                </a:lnTo>
                <a:lnTo>
                  <a:pt x="526859" y="67322"/>
                </a:lnTo>
                <a:lnTo>
                  <a:pt x="523862" y="70319"/>
                </a:lnTo>
                <a:lnTo>
                  <a:pt x="511886" y="71818"/>
                </a:lnTo>
                <a:lnTo>
                  <a:pt x="501408" y="73304"/>
                </a:lnTo>
                <a:lnTo>
                  <a:pt x="489623" y="76936"/>
                </a:lnTo>
                <a:lnTo>
                  <a:pt x="481203" y="83223"/>
                </a:lnTo>
                <a:lnTo>
                  <a:pt x="476148" y="92036"/>
                </a:lnTo>
                <a:lnTo>
                  <a:pt x="474472" y="103238"/>
                </a:lnTo>
                <a:lnTo>
                  <a:pt x="474472" y="110718"/>
                </a:lnTo>
                <a:lnTo>
                  <a:pt x="475970" y="118198"/>
                </a:lnTo>
                <a:lnTo>
                  <a:pt x="486448" y="128663"/>
                </a:lnTo>
                <a:lnTo>
                  <a:pt x="493928" y="131660"/>
                </a:lnTo>
                <a:lnTo>
                  <a:pt x="502907" y="131660"/>
                </a:lnTo>
                <a:lnTo>
                  <a:pt x="510514" y="130822"/>
                </a:lnTo>
                <a:lnTo>
                  <a:pt x="517690" y="128295"/>
                </a:lnTo>
                <a:lnTo>
                  <a:pt x="524586" y="124079"/>
                </a:lnTo>
                <a:lnTo>
                  <a:pt x="531342" y="118198"/>
                </a:lnTo>
                <a:lnTo>
                  <a:pt x="531342" y="124180"/>
                </a:lnTo>
                <a:lnTo>
                  <a:pt x="534339" y="127165"/>
                </a:lnTo>
                <a:lnTo>
                  <a:pt x="561276" y="127165"/>
                </a:lnTo>
                <a:close/>
              </a:path>
              <a:path w="753110" h="132080">
                <a:moveTo>
                  <a:pt x="655574" y="100241"/>
                </a:moveTo>
                <a:lnTo>
                  <a:pt x="606183" y="67322"/>
                </a:lnTo>
                <a:lnTo>
                  <a:pt x="600202" y="64338"/>
                </a:lnTo>
                <a:lnTo>
                  <a:pt x="598703" y="62839"/>
                </a:lnTo>
                <a:lnTo>
                  <a:pt x="598703" y="53860"/>
                </a:lnTo>
                <a:lnTo>
                  <a:pt x="603186" y="50863"/>
                </a:lnTo>
                <a:lnTo>
                  <a:pt x="624141" y="50863"/>
                </a:lnTo>
                <a:lnTo>
                  <a:pt x="630135" y="55359"/>
                </a:lnTo>
                <a:lnTo>
                  <a:pt x="630135" y="62839"/>
                </a:lnTo>
                <a:lnTo>
                  <a:pt x="654075" y="62839"/>
                </a:lnTo>
                <a:lnTo>
                  <a:pt x="650481" y="49720"/>
                </a:lnTo>
                <a:lnTo>
                  <a:pt x="642112" y="39827"/>
                </a:lnTo>
                <a:lnTo>
                  <a:pt x="629246" y="33591"/>
                </a:lnTo>
                <a:lnTo>
                  <a:pt x="612165" y="31419"/>
                </a:lnTo>
                <a:lnTo>
                  <a:pt x="595985" y="33591"/>
                </a:lnTo>
                <a:lnTo>
                  <a:pt x="583730" y="39827"/>
                </a:lnTo>
                <a:lnTo>
                  <a:pt x="575970" y="49720"/>
                </a:lnTo>
                <a:lnTo>
                  <a:pt x="573252" y="62839"/>
                </a:lnTo>
                <a:lnTo>
                  <a:pt x="573252" y="68821"/>
                </a:lnTo>
                <a:lnTo>
                  <a:pt x="576249" y="74803"/>
                </a:lnTo>
                <a:lnTo>
                  <a:pt x="579247" y="77800"/>
                </a:lnTo>
                <a:lnTo>
                  <a:pt x="582231" y="82283"/>
                </a:lnTo>
                <a:lnTo>
                  <a:pt x="585228" y="83781"/>
                </a:lnTo>
                <a:lnTo>
                  <a:pt x="594207" y="86779"/>
                </a:lnTo>
                <a:lnTo>
                  <a:pt x="622642" y="95745"/>
                </a:lnTo>
                <a:lnTo>
                  <a:pt x="630135" y="97243"/>
                </a:lnTo>
                <a:lnTo>
                  <a:pt x="631634" y="98742"/>
                </a:lnTo>
                <a:lnTo>
                  <a:pt x="631634" y="109220"/>
                </a:lnTo>
                <a:lnTo>
                  <a:pt x="625640" y="112204"/>
                </a:lnTo>
                <a:lnTo>
                  <a:pt x="607682" y="112204"/>
                </a:lnTo>
                <a:lnTo>
                  <a:pt x="601700" y="110718"/>
                </a:lnTo>
                <a:lnTo>
                  <a:pt x="598703" y="109220"/>
                </a:lnTo>
                <a:lnTo>
                  <a:pt x="595706" y="106222"/>
                </a:lnTo>
                <a:lnTo>
                  <a:pt x="595706" y="104724"/>
                </a:lnTo>
                <a:lnTo>
                  <a:pt x="594207" y="100241"/>
                </a:lnTo>
                <a:lnTo>
                  <a:pt x="570268" y="100241"/>
                </a:lnTo>
                <a:lnTo>
                  <a:pt x="573913" y="113982"/>
                </a:lnTo>
                <a:lnTo>
                  <a:pt x="582612" y="123799"/>
                </a:lnTo>
                <a:lnTo>
                  <a:pt x="596366" y="129692"/>
                </a:lnTo>
                <a:lnTo>
                  <a:pt x="615162" y="131660"/>
                </a:lnTo>
                <a:lnTo>
                  <a:pt x="624471" y="131102"/>
                </a:lnTo>
                <a:lnTo>
                  <a:pt x="655574" y="109220"/>
                </a:lnTo>
                <a:lnTo>
                  <a:pt x="655574" y="100241"/>
                </a:lnTo>
                <a:close/>
              </a:path>
              <a:path w="753110" h="132080">
                <a:moveTo>
                  <a:pt x="752868" y="88265"/>
                </a:moveTo>
                <a:lnTo>
                  <a:pt x="743775" y="47193"/>
                </a:lnTo>
                <a:lnTo>
                  <a:pt x="727417" y="35318"/>
                </a:lnTo>
                <a:lnTo>
                  <a:pt x="727417" y="65824"/>
                </a:lnTo>
                <a:lnTo>
                  <a:pt x="727417" y="71818"/>
                </a:lnTo>
                <a:lnTo>
                  <a:pt x="690003" y="71818"/>
                </a:lnTo>
                <a:lnTo>
                  <a:pt x="691984" y="62230"/>
                </a:lnTo>
                <a:lnTo>
                  <a:pt x="695807" y="55727"/>
                </a:lnTo>
                <a:lnTo>
                  <a:pt x="701573" y="52031"/>
                </a:lnTo>
                <a:lnTo>
                  <a:pt x="709460" y="50863"/>
                </a:lnTo>
                <a:lnTo>
                  <a:pt x="715441" y="50863"/>
                </a:lnTo>
                <a:lnTo>
                  <a:pt x="719937" y="53860"/>
                </a:lnTo>
                <a:lnTo>
                  <a:pt x="724433" y="58343"/>
                </a:lnTo>
                <a:lnTo>
                  <a:pt x="725919" y="61341"/>
                </a:lnTo>
                <a:lnTo>
                  <a:pt x="727417" y="65824"/>
                </a:lnTo>
                <a:lnTo>
                  <a:pt x="727417" y="35318"/>
                </a:lnTo>
                <a:lnTo>
                  <a:pt x="723138" y="33312"/>
                </a:lnTo>
                <a:lnTo>
                  <a:pt x="709460" y="31419"/>
                </a:lnTo>
                <a:lnTo>
                  <a:pt x="691311" y="34950"/>
                </a:lnTo>
                <a:lnTo>
                  <a:pt x="677659" y="45072"/>
                </a:lnTo>
                <a:lnTo>
                  <a:pt x="669048" y="61087"/>
                </a:lnTo>
                <a:lnTo>
                  <a:pt x="666051" y="82283"/>
                </a:lnTo>
                <a:lnTo>
                  <a:pt x="669048" y="103251"/>
                </a:lnTo>
                <a:lnTo>
                  <a:pt x="677659" y="118757"/>
                </a:lnTo>
                <a:lnTo>
                  <a:pt x="691311" y="128358"/>
                </a:lnTo>
                <a:lnTo>
                  <a:pt x="709460" y="131660"/>
                </a:lnTo>
                <a:lnTo>
                  <a:pt x="724242" y="129489"/>
                </a:lnTo>
                <a:lnTo>
                  <a:pt x="736777" y="123240"/>
                </a:lnTo>
                <a:lnTo>
                  <a:pt x="746506" y="113347"/>
                </a:lnTo>
                <a:lnTo>
                  <a:pt x="747064" y="112204"/>
                </a:lnTo>
                <a:lnTo>
                  <a:pt x="752868" y="100241"/>
                </a:lnTo>
                <a:lnTo>
                  <a:pt x="728916" y="100241"/>
                </a:lnTo>
                <a:lnTo>
                  <a:pt x="725919" y="107721"/>
                </a:lnTo>
                <a:lnTo>
                  <a:pt x="718439" y="112204"/>
                </a:lnTo>
                <a:lnTo>
                  <a:pt x="703478" y="112204"/>
                </a:lnTo>
                <a:lnTo>
                  <a:pt x="697484" y="109220"/>
                </a:lnTo>
                <a:lnTo>
                  <a:pt x="693000" y="104724"/>
                </a:lnTo>
                <a:lnTo>
                  <a:pt x="691502" y="101739"/>
                </a:lnTo>
                <a:lnTo>
                  <a:pt x="690003" y="97243"/>
                </a:lnTo>
                <a:lnTo>
                  <a:pt x="690003" y="88265"/>
                </a:lnTo>
                <a:lnTo>
                  <a:pt x="752868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889463" y="3080337"/>
            <a:ext cx="494030" cy="132080"/>
            <a:chOff x="1889463" y="3080337"/>
            <a:chExt cx="494030" cy="132080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9463" y="3080338"/>
              <a:ext cx="100282" cy="1271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09204" y="3080337"/>
              <a:ext cx="374189" cy="13165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586617" y="2088404"/>
            <a:ext cx="3310890" cy="1136015"/>
            <a:chOff x="4586617" y="2088404"/>
            <a:chExt cx="3310890" cy="1136015"/>
          </a:xfrm>
        </p:grpSpPr>
        <p:sp>
          <p:nvSpPr>
            <p:cNvPr id="38" name="object 38"/>
            <p:cNvSpPr/>
            <p:nvPr/>
          </p:nvSpPr>
          <p:spPr>
            <a:xfrm>
              <a:off x="4591105" y="2092893"/>
              <a:ext cx="2392045" cy="922019"/>
            </a:xfrm>
            <a:custGeom>
              <a:avLst/>
              <a:gdLst/>
              <a:ahLst/>
              <a:cxnLst/>
              <a:rect l="l" t="t" r="r" b="b"/>
              <a:pathLst>
                <a:path w="2392045" h="922019">
                  <a:moveTo>
                    <a:pt x="1195906" y="921613"/>
                  </a:moveTo>
                  <a:lnTo>
                    <a:pt x="0" y="921613"/>
                  </a:lnTo>
                  <a:lnTo>
                    <a:pt x="0" y="0"/>
                  </a:lnTo>
                  <a:lnTo>
                    <a:pt x="2391813" y="0"/>
                  </a:lnTo>
                  <a:lnTo>
                    <a:pt x="2391813" y="921613"/>
                  </a:lnTo>
                  <a:lnTo>
                    <a:pt x="1195906" y="921613"/>
                  </a:lnTo>
                  <a:close/>
                </a:path>
              </a:pathLst>
            </a:custGeom>
            <a:ln w="89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2890" y="2208074"/>
              <a:ext cx="2197735" cy="292100"/>
            </a:xfrm>
            <a:custGeom>
              <a:avLst/>
              <a:gdLst/>
              <a:ahLst/>
              <a:cxnLst/>
              <a:rect l="l" t="t" r="r" b="b"/>
              <a:pathLst>
                <a:path w="2197734" h="292100">
                  <a:moveTo>
                    <a:pt x="1098617" y="291744"/>
                  </a:moveTo>
                  <a:lnTo>
                    <a:pt x="0" y="291744"/>
                  </a:lnTo>
                  <a:lnTo>
                    <a:pt x="0" y="0"/>
                  </a:lnTo>
                  <a:lnTo>
                    <a:pt x="2197235" y="0"/>
                  </a:lnTo>
                  <a:lnTo>
                    <a:pt x="2197235" y="291744"/>
                  </a:lnTo>
                  <a:lnTo>
                    <a:pt x="1098617" y="291744"/>
                  </a:lnTo>
                  <a:close/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7793" y="2296345"/>
              <a:ext cx="371196" cy="1271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134432" y="2329268"/>
              <a:ext cx="18415" cy="90170"/>
            </a:xfrm>
            <a:custGeom>
              <a:avLst/>
              <a:gdLst/>
              <a:ahLst/>
              <a:cxnLst/>
              <a:rect l="l" t="t" r="r" b="b"/>
              <a:pathLst>
                <a:path w="18414" h="90169">
                  <a:moveTo>
                    <a:pt x="17957" y="71805"/>
                  </a:moveTo>
                  <a:lnTo>
                    <a:pt x="0" y="71805"/>
                  </a:lnTo>
                  <a:lnTo>
                    <a:pt x="0" y="89763"/>
                  </a:lnTo>
                  <a:lnTo>
                    <a:pt x="17957" y="89763"/>
                  </a:lnTo>
                  <a:lnTo>
                    <a:pt x="17957" y="71805"/>
                  </a:lnTo>
                  <a:close/>
                </a:path>
                <a:path w="18414" h="90169">
                  <a:moveTo>
                    <a:pt x="17957" y="0"/>
                  </a:moveTo>
                  <a:lnTo>
                    <a:pt x="0" y="0"/>
                  </a:lnTo>
                  <a:lnTo>
                    <a:pt x="0" y="17945"/>
                  </a:lnTo>
                  <a:lnTo>
                    <a:pt x="17957" y="17945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19748" y="2336739"/>
              <a:ext cx="85315" cy="852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18535" y="2292849"/>
              <a:ext cx="137701" cy="15460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0184" y="2375637"/>
              <a:ext cx="103276" cy="7331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602918" y="2401071"/>
              <a:ext cx="19685" cy="45085"/>
            </a:xfrm>
            <a:custGeom>
              <a:avLst/>
              <a:gdLst/>
              <a:ahLst/>
              <a:cxnLst/>
              <a:rect l="l" t="t" r="r" b="b"/>
              <a:pathLst>
                <a:path w="19685" h="45085">
                  <a:moveTo>
                    <a:pt x="0" y="44883"/>
                  </a:moveTo>
                  <a:lnTo>
                    <a:pt x="0" y="37403"/>
                  </a:lnTo>
                  <a:lnTo>
                    <a:pt x="8980" y="37403"/>
                  </a:lnTo>
                  <a:lnTo>
                    <a:pt x="10477" y="34410"/>
                  </a:lnTo>
                  <a:lnTo>
                    <a:pt x="10477" y="19449"/>
                  </a:lnTo>
                  <a:lnTo>
                    <a:pt x="0" y="19449"/>
                  </a:lnTo>
                  <a:lnTo>
                    <a:pt x="0" y="0"/>
                  </a:lnTo>
                  <a:lnTo>
                    <a:pt x="19457" y="0"/>
                  </a:lnTo>
                  <a:lnTo>
                    <a:pt x="19457" y="20945"/>
                  </a:lnTo>
                  <a:lnTo>
                    <a:pt x="18311" y="30997"/>
                  </a:lnTo>
                  <a:lnTo>
                    <a:pt x="14780" y="38525"/>
                  </a:lnTo>
                  <a:lnTo>
                    <a:pt x="8723" y="43247"/>
                  </a:lnTo>
                  <a:lnTo>
                    <a:pt x="0" y="4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1833" y="2296340"/>
              <a:ext cx="374189" cy="1271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36970" y="2296350"/>
              <a:ext cx="163195" cy="149860"/>
            </a:xfrm>
            <a:custGeom>
              <a:avLst/>
              <a:gdLst/>
              <a:ahLst/>
              <a:cxnLst/>
              <a:rect l="l" t="t" r="r" b="b"/>
              <a:pathLst>
                <a:path w="163195" h="149860">
                  <a:moveTo>
                    <a:pt x="17957" y="104724"/>
                  </a:moveTo>
                  <a:lnTo>
                    <a:pt x="0" y="104724"/>
                  </a:lnTo>
                  <a:lnTo>
                    <a:pt x="0" y="124180"/>
                  </a:lnTo>
                  <a:lnTo>
                    <a:pt x="17957" y="124180"/>
                  </a:lnTo>
                  <a:lnTo>
                    <a:pt x="17957" y="104724"/>
                  </a:lnTo>
                  <a:close/>
                </a:path>
                <a:path w="163195" h="149860">
                  <a:moveTo>
                    <a:pt x="94297" y="0"/>
                  </a:moveTo>
                  <a:lnTo>
                    <a:pt x="83820" y="0"/>
                  </a:lnTo>
                  <a:lnTo>
                    <a:pt x="80149" y="11760"/>
                  </a:lnTo>
                  <a:lnTo>
                    <a:pt x="74650" y="18884"/>
                  </a:lnTo>
                  <a:lnTo>
                    <a:pt x="65506" y="22923"/>
                  </a:lnTo>
                  <a:lnTo>
                    <a:pt x="50888" y="25425"/>
                  </a:lnTo>
                  <a:lnTo>
                    <a:pt x="50888" y="35902"/>
                  </a:lnTo>
                  <a:lnTo>
                    <a:pt x="79324" y="35902"/>
                  </a:lnTo>
                  <a:lnTo>
                    <a:pt x="79324" y="124180"/>
                  </a:lnTo>
                  <a:lnTo>
                    <a:pt x="94297" y="124180"/>
                  </a:lnTo>
                  <a:lnTo>
                    <a:pt x="94297" y="0"/>
                  </a:lnTo>
                  <a:close/>
                </a:path>
                <a:path w="163195" h="149860">
                  <a:moveTo>
                    <a:pt x="163144" y="104724"/>
                  </a:moveTo>
                  <a:lnTo>
                    <a:pt x="145186" y="104724"/>
                  </a:lnTo>
                  <a:lnTo>
                    <a:pt x="145186" y="124167"/>
                  </a:lnTo>
                  <a:lnTo>
                    <a:pt x="155663" y="124167"/>
                  </a:lnTo>
                  <a:lnTo>
                    <a:pt x="155663" y="139141"/>
                  </a:lnTo>
                  <a:lnTo>
                    <a:pt x="152666" y="142125"/>
                  </a:lnTo>
                  <a:lnTo>
                    <a:pt x="145186" y="142125"/>
                  </a:lnTo>
                  <a:lnTo>
                    <a:pt x="145186" y="149606"/>
                  </a:lnTo>
                  <a:lnTo>
                    <a:pt x="153047" y="147967"/>
                  </a:lnTo>
                  <a:lnTo>
                    <a:pt x="158661" y="143243"/>
                  </a:lnTo>
                  <a:lnTo>
                    <a:pt x="162026" y="135724"/>
                  </a:lnTo>
                  <a:lnTo>
                    <a:pt x="163144" y="125666"/>
                  </a:lnTo>
                  <a:lnTo>
                    <a:pt x="163144" y="104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68975" y="2296338"/>
              <a:ext cx="179610" cy="12717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72533" y="2401067"/>
              <a:ext cx="18415" cy="45085"/>
            </a:xfrm>
            <a:custGeom>
              <a:avLst/>
              <a:gdLst/>
              <a:ahLst/>
              <a:cxnLst/>
              <a:rect l="l" t="t" r="r" b="b"/>
              <a:pathLst>
                <a:path w="18414" h="45085">
                  <a:moveTo>
                    <a:pt x="0" y="44883"/>
                  </a:moveTo>
                  <a:lnTo>
                    <a:pt x="0" y="37403"/>
                  </a:lnTo>
                  <a:lnTo>
                    <a:pt x="7483" y="37403"/>
                  </a:lnTo>
                  <a:lnTo>
                    <a:pt x="10477" y="34410"/>
                  </a:lnTo>
                  <a:lnTo>
                    <a:pt x="10477" y="19449"/>
                  </a:lnTo>
                  <a:lnTo>
                    <a:pt x="0" y="19449"/>
                  </a:lnTo>
                  <a:lnTo>
                    <a:pt x="0" y="0"/>
                  </a:lnTo>
                  <a:lnTo>
                    <a:pt x="17961" y="0"/>
                  </a:lnTo>
                  <a:lnTo>
                    <a:pt x="17961" y="20945"/>
                  </a:lnTo>
                  <a:lnTo>
                    <a:pt x="16838" y="30997"/>
                  </a:lnTo>
                  <a:lnTo>
                    <a:pt x="13470" y="38525"/>
                  </a:lnTo>
                  <a:lnTo>
                    <a:pt x="7857" y="43247"/>
                  </a:lnTo>
                  <a:lnTo>
                    <a:pt x="0" y="4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62346" y="2296337"/>
              <a:ext cx="278389" cy="12717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682415" y="2598554"/>
              <a:ext cx="2209800" cy="286385"/>
            </a:xfrm>
            <a:custGeom>
              <a:avLst/>
              <a:gdLst/>
              <a:ahLst/>
              <a:cxnLst/>
              <a:rect l="l" t="t" r="r" b="b"/>
              <a:pathLst>
                <a:path w="2209800" h="286385">
                  <a:moveTo>
                    <a:pt x="1104604" y="285760"/>
                  </a:moveTo>
                  <a:lnTo>
                    <a:pt x="0" y="285760"/>
                  </a:lnTo>
                  <a:lnTo>
                    <a:pt x="0" y="0"/>
                  </a:lnTo>
                  <a:lnTo>
                    <a:pt x="2209209" y="0"/>
                  </a:lnTo>
                  <a:lnTo>
                    <a:pt x="2209209" y="285760"/>
                  </a:lnTo>
                  <a:lnTo>
                    <a:pt x="1104604" y="285760"/>
                  </a:lnTo>
                  <a:close/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8685" y="2688320"/>
              <a:ext cx="369699" cy="12717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185321" y="2719742"/>
              <a:ext cx="18415" cy="91440"/>
            </a:xfrm>
            <a:custGeom>
              <a:avLst/>
              <a:gdLst/>
              <a:ahLst/>
              <a:cxnLst/>
              <a:rect l="l" t="t" r="r" b="b"/>
              <a:pathLst>
                <a:path w="18414" h="91439">
                  <a:moveTo>
                    <a:pt x="17957" y="73317"/>
                  </a:moveTo>
                  <a:lnTo>
                    <a:pt x="0" y="73317"/>
                  </a:lnTo>
                  <a:lnTo>
                    <a:pt x="0" y="91262"/>
                  </a:lnTo>
                  <a:lnTo>
                    <a:pt x="17957" y="91262"/>
                  </a:lnTo>
                  <a:lnTo>
                    <a:pt x="17957" y="73317"/>
                  </a:lnTo>
                  <a:close/>
                </a:path>
                <a:path w="18414" h="91439">
                  <a:moveTo>
                    <a:pt x="17957" y="0"/>
                  </a:moveTo>
                  <a:lnTo>
                    <a:pt x="0" y="0"/>
                  </a:lnTo>
                  <a:lnTo>
                    <a:pt x="0" y="17957"/>
                  </a:lnTo>
                  <a:lnTo>
                    <a:pt x="17957" y="17957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70640" y="2728714"/>
              <a:ext cx="85315" cy="8378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69427" y="2683554"/>
              <a:ext cx="137701" cy="1558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31076" y="2767612"/>
              <a:ext cx="103276" cy="733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00209" y="2718239"/>
              <a:ext cx="170630" cy="9724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90298" y="2718239"/>
              <a:ext cx="119740" cy="927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35483" y="2718238"/>
              <a:ext cx="119740" cy="927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79171" y="2683827"/>
              <a:ext cx="169133" cy="13165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676256" y="3060873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4" h="163194">
                  <a:moveTo>
                    <a:pt x="37418" y="163077"/>
                  </a:moveTo>
                  <a:lnTo>
                    <a:pt x="28438" y="163077"/>
                  </a:lnTo>
                  <a:lnTo>
                    <a:pt x="16417" y="144773"/>
                  </a:lnTo>
                  <a:lnTo>
                    <a:pt x="7483" y="124365"/>
                  </a:lnTo>
                  <a:lnTo>
                    <a:pt x="1917" y="103115"/>
                  </a:lnTo>
                  <a:lnTo>
                    <a:pt x="0" y="82286"/>
                  </a:lnTo>
                  <a:lnTo>
                    <a:pt x="1917" y="61224"/>
                  </a:lnTo>
                  <a:lnTo>
                    <a:pt x="7483" y="39460"/>
                  </a:lnTo>
                  <a:lnTo>
                    <a:pt x="16417" y="18537"/>
                  </a:lnTo>
                  <a:lnTo>
                    <a:pt x="28438" y="0"/>
                  </a:lnTo>
                  <a:lnTo>
                    <a:pt x="37418" y="0"/>
                  </a:lnTo>
                  <a:lnTo>
                    <a:pt x="27362" y="19589"/>
                  </a:lnTo>
                  <a:lnTo>
                    <a:pt x="19831" y="40021"/>
                  </a:lnTo>
                  <a:lnTo>
                    <a:pt x="15107" y="61013"/>
                  </a:lnTo>
                  <a:lnTo>
                    <a:pt x="13470" y="82286"/>
                  </a:lnTo>
                  <a:lnTo>
                    <a:pt x="15107" y="102905"/>
                  </a:lnTo>
                  <a:lnTo>
                    <a:pt x="19831" y="123804"/>
                  </a:lnTo>
                  <a:lnTo>
                    <a:pt x="27362" y="144142"/>
                  </a:lnTo>
                  <a:lnTo>
                    <a:pt x="37418" y="163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37623" y="3060872"/>
              <a:ext cx="91302" cy="12717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49880" y="3059374"/>
              <a:ext cx="432562" cy="1316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3397" y="3060870"/>
              <a:ext cx="100282" cy="1271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72530" y="3060869"/>
              <a:ext cx="270912" cy="1301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16784" y="3060868"/>
              <a:ext cx="97289" cy="1301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39518" y="3060868"/>
              <a:ext cx="269416" cy="13016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9889" y="3060867"/>
              <a:ext cx="98785" cy="12717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48133" y="3059369"/>
              <a:ext cx="429568" cy="1316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98655" y="3060865"/>
              <a:ext cx="98785" cy="127170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83622" y="3081832"/>
            <a:ext cx="294860" cy="166069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4953320" y="3081829"/>
            <a:ext cx="494030" cy="132080"/>
            <a:chOff x="4953320" y="3081829"/>
            <a:chExt cx="494030" cy="132080"/>
          </a:xfrm>
        </p:grpSpPr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3320" y="3081831"/>
              <a:ext cx="101779" cy="12717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74558" y="3081829"/>
              <a:ext cx="372692" cy="131659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701042" y="3551612"/>
            <a:ext cx="7196455" cy="1905"/>
          </a:xfrm>
          <a:custGeom>
            <a:avLst/>
            <a:gdLst/>
            <a:ahLst/>
            <a:cxnLst/>
            <a:rect l="l" t="t" r="r" b="b"/>
            <a:pathLst>
              <a:path w="7196455" h="1904">
                <a:moveTo>
                  <a:pt x="0" y="0"/>
                </a:moveTo>
                <a:lnTo>
                  <a:pt x="7196325" y="1494"/>
                </a:lnTo>
              </a:path>
            </a:pathLst>
          </a:custGeom>
          <a:ln w="8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4616563" y="3720684"/>
            <a:ext cx="2586990" cy="2118995"/>
            <a:chOff x="4616563" y="3720684"/>
            <a:chExt cx="2586990" cy="2118995"/>
          </a:xfrm>
        </p:grpSpPr>
        <p:sp>
          <p:nvSpPr>
            <p:cNvPr id="77" name="object 77"/>
            <p:cNvSpPr/>
            <p:nvPr/>
          </p:nvSpPr>
          <p:spPr>
            <a:xfrm>
              <a:off x="4624045" y="5266134"/>
              <a:ext cx="2574925" cy="568960"/>
            </a:xfrm>
            <a:custGeom>
              <a:avLst/>
              <a:gdLst/>
              <a:ahLst/>
              <a:cxnLst/>
              <a:rect l="l" t="t" r="r" b="b"/>
              <a:pathLst>
                <a:path w="2574925" h="568960">
                  <a:moveTo>
                    <a:pt x="2574418" y="288752"/>
                  </a:moveTo>
                  <a:lnTo>
                    <a:pt x="2572385" y="304011"/>
                  </a:lnTo>
                  <a:lnTo>
                    <a:pt x="2566360" y="319124"/>
                  </a:lnTo>
                  <a:lnTo>
                    <a:pt x="2525409" y="363306"/>
                  </a:lnTo>
                  <a:lnTo>
                    <a:pt x="2480123" y="391512"/>
                  </a:lnTo>
                  <a:lnTo>
                    <a:pt x="2421456" y="418455"/>
                  </a:lnTo>
                  <a:lnTo>
                    <a:pt x="2350270" y="443908"/>
                  </a:lnTo>
                  <a:lnTo>
                    <a:pt x="2310253" y="456005"/>
                  </a:lnTo>
                  <a:lnTo>
                    <a:pt x="2267430" y="467644"/>
                  </a:lnTo>
                  <a:lnTo>
                    <a:pt x="2221909" y="478798"/>
                  </a:lnTo>
                  <a:lnTo>
                    <a:pt x="2173798" y="489437"/>
                  </a:lnTo>
                  <a:lnTo>
                    <a:pt x="2123205" y="499534"/>
                  </a:lnTo>
                  <a:lnTo>
                    <a:pt x="2070238" y="509060"/>
                  </a:lnTo>
                  <a:lnTo>
                    <a:pt x="2015004" y="517986"/>
                  </a:lnTo>
                  <a:lnTo>
                    <a:pt x="1957611" y="526286"/>
                  </a:lnTo>
                  <a:lnTo>
                    <a:pt x="1898168" y="533929"/>
                  </a:lnTo>
                  <a:lnTo>
                    <a:pt x="1836783" y="540888"/>
                  </a:lnTo>
                  <a:lnTo>
                    <a:pt x="1773562" y="547135"/>
                  </a:lnTo>
                  <a:lnTo>
                    <a:pt x="1708615" y="552640"/>
                  </a:lnTo>
                  <a:lnTo>
                    <a:pt x="1642048" y="557377"/>
                  </a:lnTo>
                  <a:lnTo>
                    <a:pt x="1573970" y="561315"/>
                  </a:lnTo>
                  <a:lnTo>
                    <a:pt x="1504489" y="564428"/>
                  </a:lnTo>
                  <a:lnTo>
                    <a:pt x="1433713" y="566687"/>
                  </a:lnTo>
                  <a:lnTo>
                    <a:pt x="1361749" y="568062"/>
                  </a:lnTo>
                  <a:lnTo>
                    <a:pt x="1288705" y="568527"/>
                  </a:lnTo>
                  <a:lnTo>
                    <a:pt x="1215507" y="568104"/>
                  </a:lnTo>
                  <a:lnTo>
                    <a:pt x="1143389" y="566849"/>
                  </a:lnTo>
                  <a:lnTo>
                    <a:pt x="1072458" y="564784"/>
                  </a:lnTo>
                  <a:lnTo>
                    <a:pt x="1002825" y="561932"/>
                  </a:lnTo>
                  <a:lnTo>
                    <a:pt x="934596" y="558314"/>
                  </a:lnTo>
                  <a:lnTo>
                    <a:pt x="867880" y="553952"/>
                  </a:lnTo>
                  <a:lnTo>
                    <a:pt x="802786" y="548869"/>
                  </a:lnTo>
                  <a:lnTo>
                    <a:pt x="739421" y="543087"/>
                  </a:lnTo>
                  <a:lnTo>
                    <a:pt x="677893" y="536627"/>
                  </a:lnTo>
                  <a:lnTo>
                    <a:pt x="618312" y="529512"/>
                  </a:lnTo>
                  <a:lnTo>
                    <a:pt x="560785" y="521765"/>
                  </a:lnTo>
                  <a:lnTo>
                    <a:pt x="505421" y="513406"/>
                  </a:lnTo>
                  <a:lnTo>
                    <a:pt x="452327" y="504458"/>
                  </a:lnTo>
                  <a:lnTo>
                    <a:pt x="401613" y="494944"/>
                  </a:lnTo>
                  <a:lnTo>
                    <a:pt x="353386" y="484884"/>
                  </a:lnTo>
                  <a:lnTo>
                    <a:pt x="307754" y="474303"/>
                  </a:lnTo>
                  <a:lnTo>
                    <a:pt x="264827" y="463220"/>
                  </a:lnTo>
                  <a:lnTo>
                    <a:pt x="224711" y="451659"/>
                  </a:lnTo>
                  <a:lnTo>
                    <a:pt x="187516" y="439642"/>
                  </a:lnTo>
                  <a:lnTo>
                    <a:pt x="122319" y="414326"/>
                  </a:lnTo>
                  <a:lnTo>
                    <a:pt x="70104" y="387450"/>
                  </a:lnTo>
                  <a:lnTo>
                    <a:pt x="31734" y="359190"/>
                  </a:lnTo>
                  <a:lnTo>
                    <a:pt x="2037" y="314591"/>
                  </a:lnTo>
                  <a:lnTo>
                    <a:pt x="0" y="299225"/>
                  </a:lnTo>
                </a:path>
                <a:path w="2574925" h="568960">
                  <a:moveTo>
                    <a:pt x="1233325" y="257333"/>
                  </a:moveTo>
                  <a:lnTo>
                    <a:pt x="116746" y="257333"/>
                  </a:lnTo>
                  <a:lnTo>
                    <a:pt x="116746" y="0"/>
                  </a:lnTo>
                  <a:lnTo>
                    <a:pt x="2349904" y="0"/>
                  </a:lnTo>
                  <a:lnTo>
                    <a:pt x="2349904" y="257333"/>
                  </a:lnTo>
                  <a:lnTo>
                    <a:pt x="1233325" y="257333"/>
                  </a:lnTo>
                  <a:close/>
                </a:path>
              </a:pathLst>
            </a:custGeom>
            <a:ln w="8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96966" y="4185931"/>
              <a:ext cx="1905" cy="1369060"/>
            </a:xfrm>
            <a:custGeom>
              <a:avLst/>
              <a:gdLst/>
              <a:ahLst/>
              <a:cxnLst/>
              <a:rect l="l" t="t" r="r" b="b"/>
              <a:pathLst>
                <a:path w="1904" h="1369060">
                  <a:moveTo>
                    <a:pt x="748" y="-4490"/>
                  </a:moveTo>
                  <a:lnTo>
                    <a:pt x="748" y="1373445"/>
                  </a:lnTo>
                </a:path>
              </a:pathLst>
            </a:custGeom>
            <a:ln w="10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24045" y="4156009"/>
              <a:ext cx="1905" cy="1438275"/>
            </a:xfrm>
            <a:custGeom>
              <a:avLst/>
              <a:gdLst/>
              <a:ahLst/>
              <a:cxnLst/>
              <a:rect l="l" t="t" r="r" b="b"/>
              <a:pathLst>
                <a:path w="1904" h="1438275">
                  <a:moveTo>
                    <a:pt x="748" y="-4490"/>
                  </a:moveTo>
                  <a:lnTo>
                    <a:pt x="748" y="1442267"/>
                  </a:lnTo>
                </a:path>
              </a:pathLst>
            </a:custGeom>
            <a:ln w="10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21051" y="3900171"/>
              <a:ext cx="2574925" cy="539115"/>
            </a:xfrm>
            <a:custGeom>
              <a:avLst/>
              <a:gdLst/>
              <a:ahLst/>
              <a:cxnLst/>
              <a:rect l="l" t="t" r="r" b="b"/>
              <a:pathLst>
                <a:path w="2574925" h="539114">
                  <a:moveTo>
                    <a:pt x="1287209" y="538605"/>
                  </a:moveTo>
                  <a:lnTo>
                    <a:pt x="1214160" y="538176"/>
                  </a:lnTo>
                  <a:lnTo>
                    <a:pt x="1142181" y="536907"/>
                  </a:lnTo>
                  <a:lnTo>
                    <a:pt x="1071380" y="534819"/>
                  </a:lnTo>
                  <a:lnTo>
                    <a:pt x="1001866" y="531936"/>
                  </a:lnTo>
                  <a:lnTo>
                    <a:pt x="933748" y="528281"/>
                  </a:lnTo>
                  <a:lnTo>
                    <a:pt x="867133" y="523877"/>
                  </a:lnTo>
                  <a:lnTo>
                    <a:pt x="802132" y="518748"/>
                  </a:lnTo>
                  <a:lnTo>
                    <a:pt x="738852" y="512917"/>
                  </a:lnTo>
                  <a:lnTo>
                    <a:pt x="677402" y="506406"/>
                  </a:lnTo>
                  <a:lnTo>
                    <a:pt x="617891" y="499240"/>
                  </a:lnTo>
                  <a:lnTo>
                    <a:pt x="560427" y="491441"/>
                  </a:lnTo>
                  <a:lnTo>
                    <a:pt x="505119" y="483033"/>
                  </a:lnTo>
                  <a:lnTo>
                    <a:pt x="452076" y="474038"/>
                  </a:lnTo>
                  <a:lnTo>
                    <a:pt x="401406" y="464480"/>
                  </a:lnTo>
                  <a:lnTo>
                    <a:pt x="353217" y="454382"/>
                  </a:lnTo>
                  <a:lnTo>
                    <a:pt x="307619" y="443768"/>
                  </a:lnTo>
                  <a:lnTo>
                    <a:pt x="264721" y="432659"/>
                  </a:lnTo>
                  <a:lnTo>
                    <a:pt x="224629" y="421081"/>
                  </a:lnTo>
                  <a:lnTo>
                    <a:pt x="187454" y="409055"/>
                  </a:lnTo>
                  <a:lnTo>
                    <a:pt x="122288" y="383754"/>
                  </a:lnTo>
                  <a:lnTo>
                    <a:pt x="70090" y="356943"/>
                  </a:lnTo>
                  <a:lnTo>
                    <a:pt x="31730" y="328807"/>
                  </a:lnTo>
                  <a:lnTo>
                    <a:pt x="2037" y="284525"/>
                  </a:lnTo>
                  <a:lnTo>
                    <a:pt x="0" y="269302"/>
                  </a:lnTo>
                  <a:lnTo>
                    <a:pt x="2037" y="253935"/>
                  </a:lnTo>
                  <a:lnTo>
                    <a:pt x="31730" y="209337"/>
                  </a:lnTo>
                  <a:lnTo>
                    <a:pt x="70090" y="181077"/>
                  </a:lnTo>
                  <a:lnTo>
                    <a:pt x="122288" y="154201"/>
                  </a:lnTo>
                  <a:lnTo>
                    <a:pt x="187454" y="128885"/>
                  </a:lnTo>
                  <a:lnTo>
                    <a:pt x="224629" y="116868"/>
                  </a:lnTo>
                  <a:lnTo>
                    <a:pt x="264721" y="105307"/>
                  </a:lnTo>
                  <a:lnTo>
                    <a:pt x="307619" y="94224"/>
                  </a:lnTo>
                  <a:lnTo>
                    <a:pt x="353217" y="83642"/>
                  </a:lnTo>
                  <a:lnTo>
                    <a:pt x="401406" y="73583"/>
                  </a:lnTo>
                  <a:lnTo>
                    <a:pt x="452076" y="64069"/>
                  </a:lnTo>
                  <a:lnTo>
                    <a:pt x="505119" y="55121"/>
                  </a:lnTo>
                  <a:lnTo>
                    <a:pt x="560427" y="46762"/>
                  </a:lnTo>
                  <a:lnTo>
                    <a:pt x="617891" y="39014"/>
                  </a:lnTo>
                  <a:lnTo>
                    <a:pt x="677402" y="31900"/>
                  </a:lnTo>
                  <a:lnTo>
                    <a:pt x="738852" y="25440"/>
                  </a:lnTo>
                  <a:lnTo>
                    <a:pt x="802132" y="19658"/>
                  </a:lnTo>
                  <a:lnTo>
                    <a:pt x="867133" y="14575"/>
                  </a:lnTo>
                  <a:lnTo>
                    <a:pt x="933748" y="10213"/>
                  </a:lnTo>
                  <a:lnTo>
                    <a:pt x="1001866" y="6595"/>
                  </a:lnTo>
                  <a:lnTo>
                    <a:pt x="1071380" y="3743"/>
                  </a:lnTo>
                  <a:lnTo>
                    <a:pt x="1142181" y="1678"/>
                  </a:lnTo>
                  <a:lnTo>
                    <a:pt x="1214160" y="423"/>
                  </a:lnTo>
                  <a:lnTo>
                    <a:pt x="1287209" y="0"/>
                  </a:lnTo>
                  <a:lnTo>
                    <a:pt x="1360257" y="423"/>
                  </a:lnTo>
                  <a:lnTo>
                    <a:pt x="1432236" y="1678"/>
                  </a:lnTo>
                  <a:lnTo>
                    <a:pt x="1503037" y="3743"/>
                  </a:lnTo>
                  <a:lnTo>
                    <a:pt x="1572551" y="6595"/>
                  </a:lnTo>
                  <a:lnTo>
                    <a:pt x="1640669" y="10213"/>
                  </a:lnTo>
                  <a:lnTo>
                    <a:pt x="1707284" y="14575"/>
                  </a:lnTo>
                  <a:lnTo>
                    <a:pt x="1772285" y="19658"/>
                  </a:lnTo>
                  <a:lnTo>
                    <a:pt x="1835565" y="25440"/>
                  </a:lnTo>
                  <a:lnTo>
                    <a:pt x="1897015" y="31900"/>
                  </a:lnTo>
                  <a:lnTo>
                    <a:pt x="1956526" y="39014"/>
                  </a:lnTo>
                  <a:lnTo>
                    <a:pt x="2013990" y="46762"/>
                  </a:lnTo>
                  <a:lnTo>
                    <a:pt x="2069298" y="55121"/>
                  </a:lnTo>
                  <a:lnTo>
                    <a:pt x="2122341" y="64069"/>
                  </a:lnTo>
                  <a:lnTo>
                    <a:pt x="2173011" y="73583"/>
                  </a:lnTo>
                  <a:lnTo>
                    <a:pt x="2221200" y="83642"/>
                  </a:lnTo>
                  <a:lnTo>
                    <a:pt x="2266798" y="94224"/>
                  </a:lnTo>
                  <a:lnTo>
                    <a:pt x="2309697" y="105307"/>
                  </a:lnTo>
                  <a:lnTo>
                    <a:pt x="2349788" y="116868"/>
                  </a:lnTo>
                  <a:lnTo>
                    <a:pt x="2386963" y="128885"/>
                  </a:lnTo>
                  <a:lnTo>
                    <a:pt x="2452129" y="154201"/>
                  </a:lnTo>
                  <a:lnTo>
                    <a:pt x="2504327" y="181077"/>
                  </a:lnTo>
                  <a:lnTo>
                    <a:pt x="2542687" y="209337"/>
                  </a:lnTo>
                  <a:lnTo>
                    <a:pt x="2572380" y="253935"/>
                  </a:lnTo>
                  <a:lnTo>
                    <a:pt x="2574418" y="269302"/>
                  </a:lnTo>
                  <a:lnTo>
                    <a:pt x="2572380" y="284525"/>
                  </a:lnTo>
                  <a:lnTo>
                    <a:pt x="2542687" y="328807"/>
                  </a:lnTo>
                  <a:lnTo>
                    <a:pt x="2504327" y="356943"/>
                  </a:lnTo>
                  <a:lnTo>
                    <a:pt x="2452129" y="383754"/>
                  </a:lnTo>
                  <a:lnTo>
                    <a:pt x="2386963" y="409055"/>
                  </a:lnTo>
                  <a:lnTo>
                    <a:pt x="2349788" y="421081"/>
                  </a:lnTo>
                  <a:lnTo>
                    <a:pt x="2309697" y="432659"/>
                  </a:lnTo>
                  <a:lnTo>
                    <a:pt x="2266798" y="443768"/>
                  </a:lnTo>
                  <a:lnTo>
                    <a:pt x="2221200" y="454382"/>
                  </a:lnTo>
                  <a:lnTo>
                    <a:pt x="2173011" y="464480"/>
                  </a:lnTo>
                  <a:lnTo>
                    <a:pt x="2122341" y="474038"/>
                  </a:lnTo>
                  <a:lnTo>
                    <a:pt x="2069298" y="483033"/>
                  </a:lnTo>
                  <a:lnTo>
                    <a:pt x="2013990" y="491441"/>
                  </a:lnTo>
                  <a:lnTo>
                    <a:pt x="1956526" y="499240"/>
                  </a:lnTo>
                  <a:lnTo>
                    <a:pt x="1897015" y="506406"/>
                  </a:lnTo>
                  <a:lnTo>
                    <a:pt x="1835565" y="512917"/>
                  </a:lnTo>
                  <a:lnTo>
                    <a:pt x="1772285" y="518748"/>
                  </a:lnTo>
                  <a:lnTo>
                    <a:pt x="1707284" y="523877"/>
                  </a:lnTo>
                  <a:lnTo>
                    <a:pt x="1640669" y="528281"/>
                  </a:lnTo>
                  <a:lnTo>
                    <a:pt x="1572551" y="531936"/>
                  </a:lnTo>
                  <a:lnTo>
                    <a:pt x="1503037" y="534819"/>
                  </a:lnTo>
                  <a:lnTo>
                    <a:pt x="1432236" y="536907"/>
                  </a:lnTo>
                  <a:lnTo>
                    <a:pt x="1360257" y="538176"/>
                  </a:lnTo>
                  <a:lnTo>
                    <a:pt x="1287209" y="538605"/>
                  </a:lnTo>
                  <a:close/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03656" y="5340939"/>
              <a:ext cx="369698" cy="12717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200294" y="5373865"/>
              <a:ext cx="18415" cy="91440"/>
            </a:xfrm>
            <a:custGeom>
              <a:avLst/>
              <a:gdLst/>
              <a:ahLst/>
              <a:cxnLst/>
              <a:rect l="l" t="t" r="r" b="b"/>
              <a:pathLst>
                <a:path w="18414" h="91439">
                  <a:moveTo>
                    <a:pt x="17957" y="71805"/>
                  </a:moveTo>
                  <a:lnTo>
                    <a:pt x="0" y="71805"/>
                  </a:lnTo>
                  <a:lnTo>
                    <a:pt x="0" y="91262"/>
                  </a:lnTo>
                  <a:lnTo>
                    <a:pt x="17957" y="91262"/>
                  </a:lnTo>
                  <a:lnTo>
                    <a:pt x="17957" y="71805"/>
                  </a:lnTo>
                  <a:close/>
                </a:path>
                <a:path w="18414" h="91439">
                  <a:moveTo>
                    <a:pt x="17957" y="0"/>
                  </a:moveTo>
                  <a:lnTo>
                    <a:pt x="0" y="0"/>
                  </a:lnTo>
                  <a:lnTo>
                    <a:pt x="0" y="17945"/>
                  </a:lnTo>
                  <a:lnTo>
                    <a:pt x="17957" y="17945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87108" y="5381333"/>
              <a:ext cx="83818" cy="852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84397" y="5337443"/>
              <a:ext cx="118243" cy="15460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25092" y="5420231"/>
              <a:ext cx="104772" cy="7331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71774" y="5337944"/>
              <a:ext cx="267919" cy="16457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962142" y="5337949"/>
              <a:ext cx="15240" cy="127635"/>
            </a:xfrm>
            <a:custGeom>
              <a:avLst/>
              <a:gdLst/>
              <a:ahLst/>
              <a:cxnLst/>
              <a:rect l="l" t="t" r="r" b="b"/>
              <a:pathLst>
                <a:path w="15239" h="127635">
                  <a:moveTo>
                    <a:pt x="14960" y="35902"/>
                  </a:moveTo>
                  <a:lnTo>
                    <a:pt x="0" y="35902"/>
                  </a:lnTo>
                  <a:lnTo>
                    <a:pt x="0" y="127165"/>
                  </a:lnTo>
                  <a:lnTo>
                    <a:pt x="14960" y="127165"/>
                  </a:lnTo>
                  <a:lnTo>
                    <a:pt x="14960" y="35902"/>
                  </a:lnTo>
                  <a:close/>
                </a:path>
                <a:path w="15239" h="127635">
                  <a:moveTo>
                    <a:pt x="14960" y="0"/>
                  </a:moveTo>
                  <a:lnTo>
                    <a:pt x="0" y="0"/>
                  </a:lnTo>
                  <a:lnTo>
                    <a:pt x="0" y="17957"/>
                  </a:lnTo>
                  <a:lnTo>
                    <a:pt x="14960" y="17957"/>
                  </a:lnTo>
                  <a:lnTo>
                    <a:pt x="14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01060" y="5370857"/>
              <a:ext cx="73340" cy="9425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93859" y="5381329"/>
              <a:ext cx="85315" cy="8527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728819" y="4938476"/>
              <a:ext cx="2245360" cy="274320"/>
            </a:xfrm>
            <a:custGeom>
              <a:avLst/>
              <a:gdLst/>
              <a:ahLst/>
              <a:cxnLst/>
              <a:rect l="l" t="t" r="r" b="b"/>
              <a:pathLst>
                <a:path w="2245359" h="274320">
                  <a:moveTo>
                    <a:pt x="1122566" y="273791"/>
                  </a:moveTo>
                  <a:lnTo>
                    <a:pt x="0" y="273791"/>
                  </a:lnTo>
                  <a:lnTo>
                    <a:pt x="0" y="0"/>
                  </a:lnTo>
                  <a:lnTo>
                    <a:pt x="2245132" y="0"/>
                  </a:lnTo>
                  <a:lnTo>
                    <a:pt x="2245132" y="273791"/>
                  </a:lnTo>
                  <a:lnTo>
                    <a:pt x="1122566" y="273791"/>
                  </a:lnTo>
                  <a:close/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03658" y="5022257"/>
              <a:ext cx="371195" cy="12717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198796" y="5055184"/>
              <a:ext cx="18415" cy="90170"/>
            </a:xfrm>
            <a:custGeom>
              <a:avLst/>
              <a:gdLst/>
              <a:ahLst/>
              <a:cxnLst/>
              <a:rect l="l" t="t" r="r" b="b"/>
              <a:pathLst>
                <a:path w="18414" h="90170">
                  <a:moveTo>
                    <a:pt x="17957" y="71805"/>
                  </a:moveTo>
                  <a:lnTo>
                    <a:pt x="0" y="71805"/>
                  </a:lnTo>
                  <a:lnTo>
                    <a:pt x="0" y="89763"/>
                  </a:lnTo>
                  <a:lnTo>
                    <a:pt x="17957" y="89763"/>
                  </a:lnTo>
                  <a:lnTo>
                    <a:pt x="17957" y="71805"/>
                  </a:lnTo>
                  <a:close/>
                </a:path>
                <a:path w="18414" h="90170">
                  <a:moveTo>
                    <a:pt x="17957" y="0"/>
                  </a:moveTo>
                  <a:lnTo>
                    <a:pt x="0" y="0"/>
                  </a:lnTo>
                  <a:lnTo>
                    <a:pt x="0" y="17945"/>
                  </a:lnTo>
                  <a:lnTo>
                    <a:pt x="17957" y="17945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85612" y="5062652"/>
              <a:ext cx="85315" cy="8378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82902" y="5018762"/>
              <a:ext cx="139198" cy="15460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44552" y="5101550"/>
              <a:ext cx="104772" cy="7331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668782" y="5126983"/>
              <a:ext cx="18415" cy="43815"/>
            </a:xfrm>
            <a:custGeom>
              <a:avLst/>
              <a:gdLst/>
              <a:ahLst/>
              <a:cxnLst/>
              <a:rect l="l" t="t" r="r" b="b"/>
              <a:pathLst>
                <a:path w="18414" h="43814">
                  <a:moveTo>
                    <a:pt x="0" y="43387"/>
                  </a:moveTo>
                  <a:lnTo>
                    <a:pt x="0" y="37403"/>
                  </a:lnTo>
                  <a:lnTo>
                    <a:pt x="7483" y="37403"/>
                  </a:lnTo>
                  <a:lnTo>
                    <a:pt x="10477" y="34410"/>
                  </a:lnTo>
                  <a:lnTo>
                    <a:pt x="10477" y="17953"/>
                  </a:lnTo>
                  <a:lnTo>
                    <a:pt x="0" y="17953"/>
                  </a:lnTo>
                  <a:lnTo>
                    <a:pt x="0" y="0"/>
                  </a:lnTo>
                  <a:lnTo>
                    <a:pt x="17961" y="0"/>
                  </a:lnTo>
                  <a:lnTo>
                    <a:pt x="17961" y="20945"/>
                  </a:lnTo>
                  <a:lnTo>
                    <a:pt x="16838" y="30764"/>
                  </a:lnTo>
                  <a:lnTo>
                    <a:pt x="13470" y="37777"/>
                  </a:lnTo>
                  <a:lnTo>
                    <a:pt x="7857" y="41985"/>
                  </a:lnTo>
                  <a:lnTo>
                    <a:pt x="0" y="43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07698" y="5022253"/>
              <a:ext cx="374188" cy="1271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102833" y="5022253"/>
              <a:ext cx="163195" cy="148590"/>
            </a:xfrm>
            <a:custGeom>
              <a:avLst/>
              <a:gdLst/>
              <a:ahLst/>
              <a:cxnLst/>
              <a:rect l="l" t="t" r="r" b="b"/>
              <a:pathLst>
                <a:path w="163195" h="148589">
                  <a:moveTo>
                    <a:pt x="17957" y="104736"/>
                  </a:moveTo>
                  <a:lnTo>
                    <a:pt x="0" y="104736"/>
                  </a:lnTo>
                  <a:lnTo>
                    <a:pt x="0" y="122694"/>
                  </a:lnTo>
                  <a:lnTo>
                    <a:pt x="17957" y="122694"/>
                  </a:lnTo>
                  <a:lnTo>
                    <a:pt x="17957" y="104736"/>
                  </a:lnTo>
                  <a:close/>
                </a:path>
                <a:path w="163195" h="148589">
                  <a:moveTo>
                    <a:pt x="92798" y="0"/>
                  </a:moveTo>
                  <a:lnTo>
                    <a:pt x="83820" y="0"/>
                  </a:lnTo>
                  <a:lnTo>
                    <a:pt x="79514" y="11531"/>
                  </a:lnTo>
                  <a:lnTo>
                    <a:pt x="74091" y="18148"/>
                  </a:lnTo>
                  <a:lnTo>
                    <a:pt x="65303" y="21678"/>
                  </a:lnTo>
                  <a:lnTo>
                    <a:pt x="50888" y="23939"/>
                  </a:lnTo>
                  <a:lnTo>
                    <a:pt x="50888" y="35915"/>
                  </a:lnTo>
                  <a:lnTo>
                    <a:pt x="77838" y="35915"/>
                  </a:lnTo>
                  <a:lnTo>
                    <a:pt x="77838" y="122682"/>
                  </a:lnTo>
                  <a:lnTo>
                    <a:pt x="92798" y="122682"/>
                  </a:lnTo>
                  <a:lnTo>
                    <a:pt x="92798" y="0"/>
                  </a:lnTo>
                  <a:close/>
                </a:path>
                <a:path w="163195" h="148589">
                  <a:moveTo>
                    <a:pt x="163144" y="104736"/>
                  </a:moveTo>
                  <a:lnTo>
                    <a:pt x="143687" y="104736"/>
                  </a:lnTo>
                  <a:lnTo>
                    <a:pt x="143687" y="122682"/>
                  </a:lnTo>
                  <a:lnTo>
                    <a:pt x="154165" y="122682"/>
                  </a:lnTo>
                  <a:lnTo>
                    <a:pt x="154165" y="139141"/>
                  </a:lnTo>
                  <a:lnTo>
                    <a:pt x="152666" y="142138"/>
                  </a:lnTo>
                  <a:lnTo>
                    <a:pt x="143687" y="142138"/>
                  </a:lnTo>
                  <a:lnTo>
                    <a:pt x="143687" y="148120"/>
                  </a:lnTo>
                  <a:lnTo>
                    <a:pt x="152412" y="146723"/>
                  </a:lnTo>
                  <a:lnTo>
                    <a:pt x="158470" y="142506"/>
                  </a:lnTo>
                  <a:lnTo>
                    <a:pt x="162001" y="135496"/>
                  </a:lnTo>
                  <a:lnTo>
                    <a:pt x="163144" y="125679"/>
                  </a:lnTo>
                  <a:lnTo>
                    <a:pt x="163144" y="10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36336" y="5022251"/>
              <a:ext cx="178113" cy="12717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536901" y="5126980"/>
              <a:ext cx="19685" cy="43815"/>
            </a:xfrm>
            <a:custGeom>
              <a:avLst/>
              <a:gdLst/>
              <a:ahLst/>
              <a:cxnLst/>
              <a:rect l="l" t="t" r="r" b="b"/>
              <a:pathLst>
                <a:path w="19684" h="43814">
                  <a:moveTo>
                    <a:pt x="0" y="43387"/>
                  </a:moveTo>
                  <a:lnTo>
                    <a:pt x="0" y="37403"/>
                  </a:lnTo>
                  <a:lnTo>
                    <a:pt x="8980" y="37403"/>
                  </a:lnTo>
                  <a:lnTo>
                    <a:pt x="10477" y="34410"/>
                  </a:lnTo>
                  <a:lnTo>
                    <a:pt x="10477" y="17953"/>
                  </a:lnTo>
                  <a:lnTo>
                    <a:pt x="0" y="17953"/>
                  </a:lnTo>
                  <a:lnTo>
                    <a:pt x="0" y="0"/>
                  </a:lnTo>
                  <a:lnTo>
                    <a:pt x="19457" y="0"/>
                  </a:lnTo>
                  <a:lnTo>
                    <a:pt x="19457" y="20945"/>
                  </a:lnTo>
                  <a:lnTo>
                    <a:pt x="18311" y="30764"/>
                  </a:lnTo>
                  <a:lnTo>
                    <a:pt x="14780" y="37777"/>
                  </a:lnTo>
                  <a:lnTo>
                    <a:pt x="8723" y="41985"/>
                  </a:lnTo>
                  <a:lnTo>
                    <a:pt x="0" y="43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625209" y="5022250"/>
              <a:ext cx="281390" cy="12717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716847" y="4582388"/>
              <a:ext cx="2257425" cy="297815"/>
            </a:xfrm>
            <a:custGeom>
              <a:avLst/>
              <a:gdLst/>
              <a:ahLst/>
              <a:cxnLst/>
              <a:rect l="l" t="t" r="r" b="b"/>
              <a:pathLst>
                <a:path w="2257425" h="297814">
                  <a:moveTo>
                    <a:pt x="1128553" y="297729"/>
                  </a:moveTo>
                  <a:lnTo>
                    <a:pt x="0" y="297729"/>
                  </a:lnTo>
                  <a:lnTo>
                    <a:pt x="0" y="0"/>
                  </a:lnTo>
                  <a:lnTo>
                    <a:pt x="2257106" y="0"/>
                  </a:lnTo>
                  <a:lnTo>
                    <a:pt x="2257106" y="297729"/>
                  </a:lnTo>
                  <a:lnTo>
                    <a:pt x="1128553" y="297729"/>
                  </a:lnTo>
                  <a:close/>
                </a:path>
              </a:pathLst>
            </a:custGeom>
            <a:ln w="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796176" y="4673651"/>
              <a:ext cx="369699" cy="12866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192814" y="4706569"/>
              <a:ext cx="18415" cy="91440"/>
            </a:xfrm>
            <a:custGeom>
              <a:avLst/>
              <a:gdLst/>
              <a:ahLst/>
              <a:cxnLst/>
              <a:rect l="l" t="t" r="r" b="b"/>
              <a:pathLst>
                <a:path w="18414" h="91439">
                  <a:moveTo>
                    <a:pt x="17957" y="73317"/>
                  </a:moveTo>
                  <a:lnTo>
                    <a:pt x="0" y="73317"/>
                  </a:lnTo>
                  <a:lnTo>
                    <a:pt x="0" y="91262"/>
                  </a:lnTo>
                  <a:lnTo>
                    <a:pt x="17957" y="91262"/>
                  </a:lnTo>
                  <a:lnTo>
                    <a:pt x="17957" y="73317"/>
                  </a:lnTo>
                  <a:close/>
                </a:path>
                <a:path w="18414" h="91439">
                  <a:moveTo>
                    <a:pt x="17957" y="0"/>
                  </a:moveTo>
                  <a:lnTo>
                    <a:pt x="0" y="0"/>
                  </a:lnTo>
                  <a:lnTo>
                    <a:pt x="0" y="17957"/>
                  </a:lnTo>
                  <a:lnTo>
                    <a:pt x="17957" y="17957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79628" y="4715541"/>
              <a:ext cx="83818" cy="8378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76917" y="4670381"/>
              <a:ext cx="137701" cy="1543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38567" y="4754439"/>
              <a:ext cx="103276" cy="7331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661301" y="4779872"/>
              <a:ext cx="19685" cy="43815"/>
            </a:xfrm>
            <a:custGeom>
              <a:avLst/>
              <a:gdLst/>
              <a:ahLst/>
              <a:cxnLst/>
              <a:rect l="l" t="t" r="r" b="b"/>
              <a:pathLst>
                <a:path w="19685" h="43814">
                  <a:moveTo>
                    <a:pt x="0" y="43387"/>
                  </a:moveTo>
                  <a:lnTo>
                    <a:pt x="0" y="35907"/>
                  </a:lnTo>
                  <a:lnTo>
                    <a:pt x="8980" y="35907"/>
                  </a:lnTo>
                  <a:lnTo>
                    <a:pt x="10477" y="32914"/>
                  </a:lnTo>
                  <a:lnTo>
                    <a:pt x="10477" y="17953"/>
                  </a:lnTo>
                  <a:lnTo>
                    <a:pt x="0" y="17953"/>
                  </a:lnTo>
                  <a:lnTo>
                    <a:pt x="0" y="0"/>
                  </a:lnTo>
                  <a:lnTo>
                    <a:pt x="19457" y="0"/>
                  </a:lnTo>
                  <a:lnTo>
                    <a:pt x="19457" y="20945"/>
                  </a:lnTo>
                  <a:lnTo>
                    <a:pt x="18311" y="30764"/>
                  </a:lnTo>
                  <a:lnTo>
                    <a:pt x="14780" y="37777"/>
                  </a:lnTo>
                  <a:lnTo>
                    <a:pt x="8723" y="41985"/>
                  </a:lnTo>
                  <a:lnTo>
                    <a:pt x="0" y="43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03211" y="4673647"/>
              <a:ext cx="369698" cy="12866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095360" y="477987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7961" y="17953"/>
                  </a:moveTo>
                  <a:lnTo>
                    <a:pt x="0" y="17953"/>
                  </a:lnTo>
                  <a:lnTo>
                    <a:pt x="0" y="0"/>
                  </a:lnTo>
                  <a:lnTo>
                    <a:pt x="17961" y="0"/>
                  </a:lnTo>
                  <a:lnTo>
                    <a:pt x="17961" y="17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135773" y="4673645"/>
              <a:ext cx="82321" cy="12417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240546" y="4779870"/>
              <a:ext cx="18415" cy="43815"/>
            </a:xfrm>
            <a:custGeom>
              <a:avLst/>
              <a:gdLst/>
              <a:ahLst/>
              <a:cxnLst/>
              <a:rect l="l" t="t" r="r" b="b"/>
              <a:pathLst>
                <a:path w="18414" h="43814">
                  <a:moveTo>
                    <a:pt x="0" y="43387"/>
                  </a:moveTo>
                  <a:lnTo>
                    <a:pt x="0" y="35907"/>
                  </a:lnTo>
                  <a:lnTo>
                    <a:pt x="8980" y="35907"/>
                  </a:lnTo>
                  <a:lnTo>
                    <a:pt x="10477" y="32914"/>
                  </a:lnTo>
                  <a:lnTo>
                    <a:pt x="10477" y="17953"/>
                  </a:lnTo>
                  <a:lnTo>
                    <a:pt x="0" y="17953"/>
                  </a:lnTo>
                  <a:lnTo>
                    <a:pt x="0" y="0"/>
                  </a:lnTo>
                  <a:lnTo>
                    <a:pt x="17961" y="0"/>
                  </a:lnTo>
                  <a:lnTo>
                    <a:pt x="17961" y="20945"/>
                  </a:lnTo>
                  <a:lnTo>
                    <a:pt x="16838" y="30764"/>
                  </a:lnTo>
                  <a:lnTo>
                    <a:pt x="13470" y="37777"/>
                  </a:lnTo>
                  <a:lnTo>
                    <a:pt x="7857" y="41985"/>
                  </a:lnTo>
                  <a:lnTo>
                    <a:pt x="0" y="43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30351" y="4675140"/>
              <a:ext cx="176617" cy="127171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530916" y="4779869"/>
              <a:ext cx="18415" cy="43815"/>
            </a:xfrm>
            <a:custGeom>
              <a:avLst/>
              <a:gdLst/>
              <a:ahLst/>
              <a:cxnLst/>
              <a:rect l="l" t="t" r="r" b="b"/>
              <a:pathLst>
                <a:path w="18415" h="43814">
                  <a:moveTo>
                    <a:pt x="0" y="43387"/>
                  </a:moveTo>
                  <a:lnTo>
                    <a:pt x="0" y="35907"/>
                  </a:lnTo>
                  <a:lnTo>
                    <a:pt x="7483" y="35907"/>
                  </a:lnTo>
                  <a:lnTo>
                    <a:pt x="10477" y="32914"/>
                  </a:lnTo>
                  <a:lnTo>
                    <a:pt x="10477" y="17953"/>
                  </a:lnTo>
                  <a:lnTo>
                    <a:pt x="0" y="17953"/>
                  </a:lnTo>
                  <a:lnTo>
                    <a:pt x="0" y="0"/>
                  </a:lnTo>
                  <a:lnTo>
                    <a:pt x="17961" y="0"/>
                  </a:lnTo>
                  <a:lnTo>
                    <a:pt x="17961" y="20945"/>
                  </a:lnTo>
                  <a:lnTo>
                    <a:pt x="16838" y="30764"/>
                  </a:lnTo>
                  <a:lnTo>
                    <a:pt x="13470" y="37777"/>
                  </a:lnTo>
                  <a:lnTo>
                    <a:pt x="7857" y="41985"/>
                  </a:lnTo>
                  <a:lnTo>
                    <a:pt x="0" y="43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619225" y="4675139"/>
              <a:ext cx="279893" cy="12717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159872" y="3720684"/>
              <a:ext cx="24130" cy="127635"/>
            </a:xfrm>
            <a:custGeom>
              <a:avLst/>
              <a:gdLst/>
              <a:ahLst/>
              <a:cxnLst/>
              <a:rect l="l" t="t" r="r" b="b"/>
              <a:pathLst>
                <a:path w="24129" h="127635">
                  <a:moveTo>
                    <a:pt x="23948" y="127170"/>
                  </a:moveTo>
                  <a:lnTo>
                    <a:pt x="0" y="127170"/>
                  </a:lnTo>
                  <a:lnTo>
                    <a:pt x="0" y="0"/>
                  </a:lnTo>
                  <a:lnTo>
                    <a:pt x="23948" y="0"/>
                  </a:lnTo>
                  <a:lnTo>
                    <a:pt x="23948" y="127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203278" y="3752101"/>
              <a:ext cx="194577" cy="133155"/>
            </a:xfrm>
            <a:prstGeom prst="rect">
              <a:avLst/>
            </a:prstGeom>
          </p:spPr>
        </p:pic>
      </p:grpSp>
      <p:grpSp>
        <p:nvGrpSpPr>
          <p:cNvPr id="118" name="object 118"/>
          <p:cNvGrpSpPr/>
          <p:nvPr/>
        </p:nvGrpSpPr>
        <p:grpSpPr>
          <a:xfrm>
            <a:off x="4583639" y="3717614"/>
            <a:ext cx="512445" cy="133350"/>
            <a:chOff x="4583639" y="3717614"/>
            <a:chExt cx="512445" cy="133350"/>
          </a:xfrm>
        </p:grpSpPr>
        <p:pic>
          <p:nvPicPr>
            <p:cNvPr id="119" name="object 11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83639" y="3717614"/>
              <a:ext cx="363691" cy="13323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966779" y="3720693"/>
              <a:ext cx="128905" cy="130175"/>
            </a:xfrm>
            <a:custGeom>
              <a:avLst/>
              <a:gdLst/>
              <a:ahLst/>
              <a:cxnLst/>
              <a:rect l="l" t="t" r="r" b="b"/>
              <a:pathLst>
                <a:path w="128904" h="130175">
                  <a:moveTo>
                    <a:pt x="23952" y="0"/>
                  </a:moveTo>
                  <a:lnTo>
                    <a:pt x="0" y="0"/>
                  </a:lnTo>
                  <a:lnTo>
                    <a:pt x="0" y="127165"/>
                  </a:lnTo>
                  <a:lnTo>
                    <a:pt x="23952" y="127165"/>
                  </a:lnTo>
                  <a:lnTo>
                    <a:pt x="23952" y="0"/>
                  </a:lnTo>
                  <a:close/>
                </a:path>
                <a:path w="128904" h="130175">
                  <a:moveTo>
                    <a:pt x="128727" y="88265"/>
                  </a:moveTo>
                  <a:lnTo>
                    <a:pt x="119316" y="49364"/>
                  </a:lnTo>
                  <a:lnTo>
                    <a:pt x="118135" y="47193"/>
                  </a:lnTo>
                  <a:lnTo>
                    <a:pt x="109080" y="38709"/>
                  </a:lnTo>
                  <a:lnTo>
                    <a:pt x="103276" y="36017"/>
                  </a:lnTo>
                  <a:lnTo>
                    <a:pt x="103276" y="71805"/>
                  </a:lnTo>
                  <a:lnTo>
                    <a:pt x="65862" y="71805"/>
                  </a:lnTo>
                  <a:lnTo>
                    <a:pt x="67830" y="61988"/>
                  </a:lnTo>
                  <a:lnTo>
                    <a:pt x="71475" y="54978"/>
                  </a:lnTo>
                  <a:lnTo>
                    <a:pt x="76809" y="50774"/>
                  </a:lnTo>
                  <a:lnTo>
                    <a:pt x="83820" y="49364"/>
                  </a:lnTo>
                  <a:lnTo>
                    <a:pt x="89814" y="49364"/>
                  </a:lnTo>
                  <a:lnTo>
                    <a:pt x="95796" y="52362"/>
                  </a:lnTo>
                  <a:lnTo>
                    <a:pt x="98793" y="58343"/>
                  </a:lnTo>
                  <a:lnTo>
                    <a:pt x="101777" y="61341"/>
                  </a:lnTo>
                  <a:lnTo>
                    <a:pt x="83820" y="31419"/>
                  </a:lnTo>
                  <a:lnTo>
                    <a:pt x="65671" y="34950"/>
                  </a:lnTo>
                  <a:lnTo>
                    <a:pt x="52019" y="45072"/>
                  </a:lnTo>
                  <a:lnTo>
                    <a:pt x="43408" y="61087"/>
                  </a:lnTo>
                  <a:lnTo>
                    <a:pt x="40411" y="82283"/>
                  </a:lnTo>
                  <a:lnTo>
                    <a:pt x="43408" y="102387"/>
                  </a:lnTo>
                  <a:lnTo>
                    <a:pt x="52019" y="117449"/>
                  </a:lnTo>
                  <a:lnTo>
                    <a:pt x="65671" y="126885"/>
                  </a:lnTo>
                  <a:lnTo>
                    <a:pt x="83820" y="130162"/>
                  </a:lnTo>
                  <a:lnTo>
                    <a:pt x="98602" y="128016"/>
                  </a:lnTo>
                  <a:lnTo>
                    <a:pt x="111137" y="121932"/>
                  </a:lnTo>
                  <a:lnTo>
                    <a:pt x="120865" y="112483"/>
                  </a:lnTo>
                  <a:lnTo>
                    <a:pt x="121018" y="112204"/>
                  </a:lnTo>
                  <a:lnTo>
                    <a:pt x="127228" y="100241"/>
                  </a:lnTo>
                  <a:lnTo>
                    <a:pt x="103276" y="100241"/>
                  </a:lnTo>
                  <a:lnTo>
                    <a:pt x="100291" y="107721"/>
                  </a:lnTo>
                  <a:lnTo>
                    <a:pt x="92798" y="112204"/>
                  </a:lnTo>
                  <a:lnTo>
                    <a:pt x="77838" y="112204"/>
                  </a:lnTo>
                  <a:lnTo>
                    <a:pt x="71843" y="109220"/>
                  </a:lnTo>
                  <a:lnTo>
                    <a:pt x="65862" y="100241"/>
                  </a:lnTo>
                  <a:lnTo>
                    <a:pt x="65862" y="95745"/>
                  </a:lnTo>
                  <a:lnTo>
                    <a:pt x="64363" y="88265"/>
                  </a:lnTo>
                  <a:lnTo>
                    <a:pt x="128727" y="88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4579132" y="901980"/>
          <a:ext cx="2317113" cy="77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/>
                <a:gridCol w="875664"/>
                <a:gridCol w="775969"/>
              </a:tblGrid>
              <a:tr h="278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05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2" name="object 12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665942" y="1024662"/>
            <a:ext cx="381672" cy="164573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5073060" y="1024660"/>
            <a:ext cx="146685" cy="125730"/>
            <a:chOff x="5073060" y="1024660"/>
            <a:chExt cx="146685" cy="125730"/>
          </a:xfrm>
        </p:grpSpPr>
        <p:sp>
          <p:nvSpPr>
            <p:cNvPr id="124" name="object 124"/>
            <p:cNvSpPr/>
            <p:nvPr/>
          </p:nvSpPr>
          <p:spPr>
            <a:xfrm>
              <a:off x="5073060" y="1024661"/>
              <a:ext cx="15240" cy="125730"/>
            </a:xfrm>
            <a:custGeom>
              <a:avLst/>
              <a:gdLst/>
              <a:ahLst/>
              <a:cxnLst/>
              <a:rect l="l" t="t" r="r" b="b"/>
              <a:pathLst>
                <a:path w="15239" h="125730">
                  <a:moveTo>
                    <a:pt x="14967" y="125674"/>
                  </a:moveTo>
                  <a:lnTo>
                    <a:pt x="0" y="125674"/>
                  </a:lnTo>
                  <a:lnTo>
                    <a:pt x="0" y="0"/>
                  </a:lnTo>
                  <a:lnTo>
                    <a:pt x="14967" y="0"/>
                  </a:lnTo>
                  <a:lnTo>
                    <a:pt x="14967" y="125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119459" y="1024660"/>
              <a:ext cx="100282" cy="125674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5342476" y="1021666"/>
            <a:ext cx="712470" cy="167640"/>
            <a:chOff x="5342476" y="1021666"/>
            <a:chExt cx="712470" cy="167640"/>
          </a:xfrm>
        </p:grpSpPr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342476" y="1024660"/>
              <a:ext cx="381672" cy="16457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745104" y="1021666"/>
              <a:ext cx="190087" cy="13315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956146" y="1024657"/>
              <a:ext cx="98785" cy="125674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6182156" y="1021663"/>
            <a:ext cx="617220" cy="133350"/>
            <a:chOff x="6182156" y="1021663"/>
            <a:chExt cx="617220" cy="133350"/>
          </a:xfrm>
        </p:grpSpPr>
        <p:pic>
          <p:nvPicPr>
            <p:cNvPr id="131" name="object 1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182156" y="1021663"/>
              <a:ext cx="496922" cy="13315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700034" y="1024655"/>
              <a:ext cx="98785" cy="125674"/>
            </a:xfrm>
            <a:prstGeom prst="rect">
              <a:avLst/>
            </a:prstGeom>
          </p:spPr>
        </p:pic>
      </p:grpSp>
      <p:pic>
        <p:nvPicPr>
          <p:cNvPr id="133" name="object 13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752756" y="1244584"/>
            <a:ext cx="374188" cy="127171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481676" y="1244583"/>
            <a:ext cx="371195" cy="127171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304891" y="1244581"/>
            <a:ext cx="371195" cy="127171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755751" y="1461518"/>
            <a:ext cx="368201" cy="127171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481677" y="1461516"/>
            <a:ext cx="369698" cy="127171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304893" y="1461515"/>
            <a:ext cx="371195" cy="127171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5665781" y="3277801"/>
            <a:ext cx="395605" cy="132080"/>
            <a:chOff x="5665781" y="3277801"/>
            <a:chExt cx="395605" cy="132080"/>
          </a:xfrm>
        </p:grpSpPr>
        <p:pic>
          <p:nvPicPr>
            <p:cNvPr id="140" name="object 14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65781" y="3277802"/>
              <a:ext cx="71844" cy="12717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7084" y="3310717"/>
              <a:ext cx="82321" cy="9874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858863" y="3277801"/>
              <a:ext cx="202062" cy="131659"/>
            </a:xfrm>
            <a:prstGeom prst="rect">
              <a:avLst/>
            </a:prstGeom>
          </p:spPr>
        </p:pic>
      </p:grpSp>
      <p:pic>
        <p:nvPicPr>
          <p:cNvPr id="143" name="object 14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128279" y="3288272"/>
            <a:ext cx="224513" cy="121186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6412662" y="3277797"/>
            <a:ext cx="540385" cy="163195"/>
            <a:chOff x="6412662" y="3277797"/>
            <a:chExt cx="540385" cy="163195"/>
          </a:xfrm>
        </p:grpSpPr>
        <p:pic>
          <p:nvPicPr>
            <p:cNvPr id="145" name="object 14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12662" y="3310714"/>
              <a:ext cx="73340" cy="987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505461" y="3277797"/>
              <a:ext cx="447530" cy="163077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4583630" y="1792138"/>
            <a:ext cx="380365" cy="165100"/>
            <a:chOff x="4583630" y="1792138"/>
            <a:chExt cx="380365" cy="165100"/>
          </a:xfrm>
        </p:grpSpPr>
        <p:pic>
          <p:nvPicPr>
            <p:cNvPr id="148" name="object 14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83630" y="1792138"/>
              <a:ext cx="104772" cy="12717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707851" y="1792147"/>
              <a:ext cx="24130" cy="127635"/>
            </a:xfrm>
            <a:custGeom>
              <a:avLst/>
              <a:gdLst/>
              <a:ahLst/>
              <a:cxnLst/>
              <a:rect l="l" t="t" r="r" b="b"/>
              <a:pathLst>
                <a:path w="24129" h="127635">
                  <a:moveTo>
                    <a:pt x="23952" y="32905"/>
                  </a:moveTo>
                  <a:lnTo>
                    <a:pt x="0" y="32905"/>
                  </a:lnTo>
                  <a:lnTo>
                    <a:pt x="0" y="127165"/>
                  </a:lnTo>
                  <a:lnTo>
                    <a:pt x="23952" y="127165"/>
                  </a:lnTo>
                  <a:lnTo>
                    <a:pt x="23952" y="32905"/>
                  </a:lnTo>
                  <a:close/>
                </a:path>
                <a:path w="24129" h="127635">
                  <a:moveTo>
                    <a:pt x="23952" y="0"/>
                  </a:moveTo>
                  <a:lnTo>
                    <a:pt x="0" y="0"/>
                  </a:lnTo>
                  <a:lnTo>
                    <a:pt x="0" y="22440"/>
                  </a:lnTo>
                  <a:lnTo>
                    <a:pt x="23952" y="22440"/>
                  </a:lnTo>
                  <a:lnTo>
                    <a:pt x="23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755757" y="1802610"/>
              <a:ext cx="208049" cy="154100"/>
            </a:xfrm>
            <a:prstGeom prst="rect">
              <a:avLst/>
            </a:prstGeom>
          </p:spPr>
        </p:pic>
      </p:grpSp>
      <p:pic>
        <p:nvPicPr>
          <p:cNvPr id="151" name="object 151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028167" y="1792136"/>
            <a:ext cx="396640" cy="164573"/>
          </a:xfrm>
          <a:prstGeom prst="rect">
            <a:avLst/>
          </a:prstGeom>
        </p:spPr>
      </p:pic>
      <p:grpSp>
        <p:nvGrpSpPr>
          <p:cNvPr id="152" name="object 152"/>
          <p:cNvGrpSpPr/>
          <p:nvPr/>
        </p:nvGrpSpPr>
        <p:grpSpPr>
          <a:xfrm>
            <a:off x="5481684" y="1791722"/>
            <a:ext cx="446405" cy="132080"/>
            <a:chOff x="5481684" y="1791722"/>
            <a:chExt cx="446405" cy="132080"/>
          </a:xfrm>
        </p:grpSpPr>
        <p:pic>
          <p:nvPicPr>
            <p:cNvPr id="153" name="object 15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481684" y="1791722"/>
              <a:ext cx="299350" cy="13207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5800484" y="1792134"/>
              <a:ext cx="127635" cy="132080"/>
            </a:xfrm>
            <a:custGeom>
              <a:avLst/>
              <a:gdLst/>
              <a:ahLst/>
              <a:cxnLst/>
              <a:rect l="l" t="t" r="r" b="b"/>
              <a:pathLst>
                <a:path w="127635" h="132080">
                  <a:moveTo>
                    <a:pt x="23952" y="0"/>
                  </a:moveTo>
                  <a:lnTo>
                    <a:pt x="0" y="0"/>
                  </a:lnTo>
                  <a:lnTo>
                    <a:pt x="0" y="127177"/>
                  </a:lnTo>
                  <a:lnTo>
                    <a:pt x="23952" y="127177"/>
                  </a:lnTo>
                  <a:lnTo>
                    <a:pt x="23952" y="0"/>
                  </a:lnTo>
                  <a:close/>
                </a:path>
                <a:path w="127635" h="132080">
                  <a:moveTo>
                    <a:pt x="127228" y="88277"/>
                  </a:moveTo>
                  <a:lnTo>
                    <a:pt x="119316" y="49377"/>
                  </a:lnTo>
                  <a:lnTo>
                    <a:pt x="118135" y="47205"/>
                  </a:lnTo>
                  <a:lnTo>
                    <a:pt x="109080" y="38722"/>
                  </a:lnTo>
                  <a:lnTo>
                    <a:pt x="103276" y="36017"/>
                  </a:lnTo>
                  <a:lnTo>
                    <a:pt x="103276" y="71818"/>
                  </a:lnTo>
                  <a:lnTo>
                    <a:pt x="64363" y="71818"/>
                  </a:lnTo>
                  <a:lnTo>
                    <a:pt x="67195" y="62001"/>
                  </a:lnTo>
                  <a:lnTo>
                    <a:pt x="71285" y="54991"/>
                  </a:lnTo>
                  <a:lnTo>
                    <a:pt x="76784" y="50774"/>
                  </a:lnTo>
                  <a:lnTo>
                    <a:pt x="83820" y="49377"/>
                  </a:lnTo>
                  <a:lnTo>
                    <a:pt x="89814" y="49377"/>
                  </a:lnTo>
                  <a:lnTo>
                    <a:pt x="95796" y="52374"/>
                  </a:lnTo>
                  <a:lnTo>
                    <a:pt x="100291" y="61341"/>
                  </a:lnTo>
                  <a:lnTo>
                    <a:pt x="101777" y="65836"/>
                  </a:lnTo>
                  <a:lnTo>
                    <a:pt x="103276" y="71818"/>
                  </a:lnTo>
                  <a:lnTo>
                    <a:pt x="103276" y="36017"/>
                  </a:lnTo>
                  <a:lnTo>
                    <a:pt x="97497" y="33312"/>
                  </a:lnTo>
                  <a:lnTo>
                    <a:pt x="83820" y="31419"/>
                  </a:lnTo>
                  <a:lnTo>
                    <a:pt x="65671" y="34950"/>
                  </a:lnTo>
                  <a:lnTo>
                    <a:pt x="52019" y="45072"/>
                  </a:lnTo>
                  <a:lnTo>
                    <a:pt x="43408" y="61087"/>
                  </a:lnTo>
                  <a:lnTo>
                    <a:pt x="40411" y="82296"/>
                  </a:lnTo>
                  <a:lnTo>
                    <a:pt x="43408" y="102628"/>
                  </a:lnTo>
                  <a:lnTo>
                    <a:pt x="52019" y="118198"/>
                  </a:lnTo>
                  <a:lnTo>
                    <a:pt x="65671" y="128155"/>
                  </a:lnTo>
                  <a:lnTo>
                    <a:pt x="83820" y="131660"/>
                  </a:lnTo>
                  <a:lnTo>
                    <a:pt x="98602" y="129489"/>
                  </a:lnTo>
                  <a:lnTo>
                    <a:pt x="111137" y="123253"/>
                  </a:lnTo>
                  <a:lnTo>
                    <a:pt x="120865" y="113360"/>
                  </a:lnTo>
                  <a:lnTo>
                    <a:pt x="121424" y="112217"/>
                  </a:lnTo>
                  <a:lnTo>
                    <a:pt x="127228" y="100241"/>
                  </a:lnTo>
                  <a:lnTo>
                    <a:pt x="103276" y="100241"/>
                  </a:lnTo>
                  <a:lnTo>
                    <a:pt x="100291" y="107721"/>
                  </a:lnTo>
                  <a:lnTo>
                    <a:pt x="92798" y="112217"/>
                  </a:lnTo>
                  <a:lnTo>
                    <a:pt x="77838" y="112217"/>
                  </a:lnTo>
                  <a:lnTo>
                    <a:pt x="71843" y="109220"/>
                  </a:lnTo>
                  <a:lnTo>
                    <a:pt x="68859" y="104736"/>
                  </a:lnTo>
                  <a:lnTo>
                    <a:pt x="65862" y="101739"/>
                  </a:lnTo>
                  <a:lnTo>
                    <a:pt x="64363" y="97256"/>
                  </a:lnTo>
                  <a:lnTo>
                    <a:pt x="64363" y="88277"/>
                  </a:lnTo>
                  <a:lnTo>
                    <a:pt x="127228" y="88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7449" y="1267412"/>
            <a:ext cx="4290060" cy="4944110"/>
            <a:chOff x="2327449" y="1267412"/>
            <a:chExt cx="4290060" cy="4944110"/>
          </a:xfrm>
        </p:grpSpPr>
        <p:sp>
          <p:nvSpPr>
            <p:cNvPr id="3" name="object 3"/>
            <p:cNvSpPr/>
            <p:nvPr/>
          </p:nvSpPr>
          <p:spPr>
            <a:xfrm>
              <a:off x="2392421" y="4103856"/>
              <a:ext cx="2340610" cy="287020"/>
            </a:xfrm>
            <a:custGeom>
              <a:avLst/>
              <a:gdLst/>
              <a:ahLst/>
              <a:cxnLst/>
              <a:rect l="l" t="t" r="r" b="b"/>
              <a:pathLst>
                <a:path w="2340610" h="287020">
                  <a:moveTo>
                    <a:pt x="1169492" y="286466"/>
                  </a:moveTo>
                  <a:lnTo>
                    <a:pt x="0" y="286466"/>
                  </a:lnTo>
                  <a:lnTo>
                    <a:pt x="0" y="0"/>
                  </a:lnTo>
                  <a:lnTo>
                    <a:pt x="2340460" y="0"/>
                  </a:lnTo>
                  <a:lnTo>
                    <a:pt x="2340460" y="286466"/>
                  </a:lnTo>
                  <a:lnTo>
                    <a:pt x="1169492" y="286466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7599" y="4186548"/>
              <a:ext cx="364727" cy="1255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7429" y="4219037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80" h="88900">
                  <a:moveTo>
                    <a:pt x="17719" y="88597"/>
                  </a:moveTo>
                  <a:lnTo>
                    <a:pt x="0" y="88597"/>
                  </a:lnTo>
                  <a:lnTo>
                    <a:pt x="0" y="70878"/>
                  </a:lnTo>
                  <a:lnTo>
                    <a:pt x="17719" y="70878"/>
                  </a:lnTo>
                  <a:lnTo>
                    <a:pt x="17719" y="88597"/>
                  </a:lnTo>
                  <a:close/>
                </a:path>
                <a:path w="17780" h="8890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3074" y="4226421"/>
              <a:ext cx="82691" cy="826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9055" y="4184189"/>
              <a:ext cx="144709" cy="151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3297" y="4244143"/>
              <a:ext cx="134373" cy="945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06867" y="4289920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6915"/>
                  </a:lnTo>
                  <a:lnTo>
                    <a:pt x="7383" y="36915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5260" y="4186557"/>
              <a:ext cx="367680" cy="1255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33609" y="4186567"/>
              <a:ext cx="160020" cy="146685"/>
            </a:xfrm>
            <a:custGeom>
              <a:avLst/>
              <a:gdLst/>
              <a:ahLst/>
              <a:cxnLst/>
              <a:rect l="l" t="t" r="r" b="b"/>
              <a:pathLst>
                <a:path w="160020" h="146685">
                  <a:moveTo>
                    <a:pt x="17716" y="103365"/>
                  </a:moveTo>
                  <a:lnTo>
                    <a:pt x="0" y="103365"/>
                  </a:lnTo>
                  <a:lnTo>
                    <a:pt x="0" y="121081"/>
                  </a:lnTo>
                  <a:lnTo>
                    <a:pt x="17716" y="121081"/>
                  </a:lnTo>
                  <a:lnTo>
                    <a:pt x="17716" y="103365"/>
                  </a:lnTo>
                  <a:close/>
                </a:path>
                <a:path w="160020" h="146685">
                  <a:moveTo>
                    <a:pt x="91554" y="0"/>
                  </a:moveTo>
                  <a:lnTo>
                    <a:pt x="82689" y="0"/>
                  </a:lnTo>
                  <a:lnTo>
                    <a:pt x="78447" y="11607"/>
                  </a:lnTo>
                  <a:lnTo>
                    <a:pt x="73088" y="18643"/>
                  </a:lnTo>
                  <a:lnTo>
                    <a:pt x="64414" y="22631"/>
                  </a:lnTo>
                  <a:lnTo>
                    <a:pt x="50203" y="25107"/>
                  </a:lnTo>
                  <a:lnTo>
                    <a:pt x="50203" y="35433"/>
                  </a:lnTo>
                  <a:lnTo>
                    <a:pt x="76784" y="35433"/>
                  </a:lnTo>
                  <a:lnTo>
                    <a:pt x="76784" y="121081"/>
                  </a:lnTo>
                  <a:lnTo>
                    <a:pt x="91554" y="121081"/>
                  </a:lnTo>
                  <a:lnTo>
                    <a:pt x="91554" y="0"/>
                  </a:lnTo>
                  <a:close/>
                </a:path>
                <a:path w="160020" h="146685">
                  <a:moveTo>
                    <a:pt x="159473" y="103365"/>
                  </a:moveTo>
                  <a:lnTo>
                    <a:pt x="141757" y="103365"/>
                  </a:lnTo>
                  <a:lnTo>
                    <a:pt x="141757" y="121081"/>
                  </a:lnTo>
                  <a:lnTo>
                    <a:pt x="152095" y="121081"/>
                  </a:lnTo>
                  <a:lnTo>
                    <a:pt x="152095" y="135851"/>
                  </a:lnTo>
                  <a:lnTo>
                    <a:pt x="150609" y="140284"/>
                  </a:lnTo>
                  <a:lnTo>
                    <a:pt x="141757" y="140284"/>
                  </a:lnTo>
                  <a:lnTo>
                    <a:pt x="141757" y="146189"/>
                  </a:lnTo>
                  <a:lnTo>
                    <a:pt x="149504" y="144805"/>
                  </a:lnTo>
                  <a:lnTo>
                    <a:pt x="155041" y="140652"/>
                  </a:lnTo>
                  <a:lnTo>
                    <a:pt x="158369" y="133731"/>
                  </a:lnTo>
                  <a:lnTo>
                    <a:pt x="159473" y="124040"/>
                  </a:lnTo>
                  <a:lnTo>
                    <a:pt x="159473" y="103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1015" y="4186562"/>
              <a:ext cx="177195" cy="12551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60360" y="4289928"/>
              <a:ext cx="19685" cy="43180"/>
            </a:xfrm>
            <a:custGeom>
              <a:avLst/>
              <a:gdLst/>
              <a:ahLst/>
              <a:cxnLst/>
              <a:rect l="l" t="t" r="r" b="b"/>
              <a:pathLst>
                <a:path w="19685" h="43179">
                  <a:moveTo>
                    <a:pt x="0" y="42822"/>
                  </a:moveTo>
                  <a:lnTo>
                    <a:pt x="0" y="36915"/>
                  </a:lnTo>
                  <a:lnTo>
                    <a:pt x="8859" y="36915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9196" y="0"/>
                  </a:lnTo>
                  <a:lnTo>
                    <a:pt x="19196" y="20672"/>
                  </a:lnTo>
                  <a:lnTo>
                    <a:pt x="18065" y="30363"/>
                  </a:lnTo>
                  <a:lnTo>
                    <a:pt x="14581" y="37284"/>
                  </a:lnTo>
                  <a:lnTo>
                    <a:pt x="8605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8968" y="4186564"/>
              <a:ext cx="274644" cy="1255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2085" y="4489276"/>
              <a:ext cx="2372995" cy="280670"/>
            </a:xfrm>
            <a:custGeom>
              <a:avLst/>
              <a:gdLst/>
              <a:ahLst/>
              <a:cxnLst/>
              <a:rect l="l" t="t" r="r" b="b"/>
              <a:pathLst>
                <a:path w="2372995" h="280670">
                  <a:moveTo>
                    <a:pt x="1187211" y="280559"/>
                  </a:moveTo>
                  <a:lnTo>
                    <a:pt x="0" y="280559"/>
                  </a:lnTo>
                  <a:lnTo>
                    <a:pt x="0" y="0"/>
                  </a:lnTo>
                  <a:lnTo>
                    <a:pt x="2372946" y="0"/>
                  </a:lnTo>
                  <a:lnTo>
                    <a:pt x="2372946" y="280559"/>
                  </a:lnTo>
                  <a:lnTo>
                    <a:pt x="1187211" y="280559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5187" y="4571968"/>
              <a:ext cx="364727" cy="1255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55010" y="4602987"/>
              <a:ext cx="17780" cy="90170"/>
            </a:xfrm>
            <a:custGeom>
              <a:avLst/>
              <a:gdLst/>
              <a:ahLst/>
              <a:cxnLst/>
              <a:rect l="l" t="t" r="r" b="b"/>
              <a:pathLst>
                <a:path w="17780" h="90170">
                  <a:moveTo>
                    <a:pt x="17716" y="72351"/>
                  </a:moveTo>
                  <a:lnTo>
                    <a:pt x="0" y="72351"/>
                  </a:lnTo>
                  <a:lnTo>
                    <a:pt x="0" y="90068"/>
                  </a:lnTo>
                  <a:lnTo>
                    <a:pt x="17716" y="90068"/>
                  </a:lnTo>
                  <a:lnTo>
                    <a:pt x="17716" y="72351"/>
                  </a:lnTo>
                  <a:close/>
                </a:path>
                <a:path w="17780" h="90170">
                  <a:moveTo>
                    <a:pt x="17716" y="0"/>
                  </a:moveTo>
                  <a:lnTo>
                    <a:pt x="0" y="0"/>
                  </a:lnTo>
                  <a:lnTo>
                    <a:pt x="0" y="19189"/>
                  </a:lnTo>
                  <a:lnTo>
                    <a:pt x="17716" y="19189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9186" y="4611841"/>
              <a:ext cx="84167" cy="82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6644" y="4569609"/>
              <a:ext cx="144709" cy="1500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0886" y="4629563"/>
              <a:ext cx="132896" cy="945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2848" y="4601509"/>
              <a:ext cx="166859" cy="959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88904" y="4601510"/>
              <a:ext cx="119607" cy="915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2137" y="4601511"/>
              <a:ext cx="118130" cy="915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3893" y="4569026"/>
              <a:ext cx="166859" cy="12846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11617" y="5522932"/>
              <a:ext cx="2355850" cy="252729"/>
            </a:xfrm>
            <a:custGeom>
              <a:avLst/>
              <a:gdLst/>
              <a:ahLst/>
              <a:cxnLst/>
              <a:rect l="l" t="t" r="r" b="b"/>
              <a:pathLst>
                <a:path w="2355850" h="252729">
                  <a:moveTo>
                    <a:pt x="1176875" y="252503"/>
                  </a:moveTo>
                  <a:lnTo>
                    <a:pt x="0" y="252503"/>
                  </a:lnTo>
                  <a:lnTo>
                    <a:pt x="0" y="0"/>
                  </a:lnTo>
                  <a:lnTo>
                    <a:pt x="2355227" y="0"/>
                  </a:lnTo>
                  <a:lnTo>
                    <a:pt x="2355227" y="252503"/>
                  </a:lnTo>
                  <a:lnTo>
                    <a:pt x="1176875" y="252503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4851" y="5590858"/>
              <a:ext cx="363251" cy="1255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4672" y="5623356"/>
              <a:ext cx="17780" cy="90170"/>
            </a:xfrm>
            <a:custGeom>
              <a:avLst/>
              <a:gdLst/>
              <a:ahLst/>
              <a:cxnLst/>
              <a:rect l="l" t="t" r="r" b="b"/>
              <a:pathLst>
                <a:path w="17780" h="90170">
                  <a:moveTo>
                    <a:pt x="17716" y="72351"/>
                  </a:moveTo>
                  <a:lnTo>
                    <a:pt x="0" y="72351"/>
                  </a:lnTo>
                  <a:lnTo>
                    <a:pt x="0" y="90068"/>
                  </a:lnTo>
                  <a:lnTo>
                    <a:pt x="17716" y="90068"/>
                  </a:lnTo>
                  <a:lnTo>
                    <a:pt x="17716" y="72351"/>
                  </a:lnTo>
                  <a:close/>
                </a:path>
                <a:path w="17780" h="90170">
                  <a:moveTo>
                    <a:pt x="1771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17716" y="17716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30326" y="5632208"/>
              <a:ext cx="82691" cy="826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26307" y="5587435"/>
              <a:ext cx="146186" cy="1525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2026" y="5648453"/>
              <a:ext cx="132896" cy="945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6942" y="5587913"/>
              <a:ext cx="264317" cy="16243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83406" y="5587923"/>
              <a:ext cx="13335" cy="125730"/>
            </a:xfrm>
            <a:custGeom>
              <a:avLst/>
              <a:gdLst/>
              <a:ahLst/>
              <a:cxnLst/>
              <a:rect l="l" t="t" r="r" b="b"/>
              <a:pathLst>
                <a:path w="13335" h="125729">
                  <a:moveTo>
                    <a:pt x="13284" y="35433"/>
                  </a:moveTo>
                  <a:lnTo>
                    <a:pt x="0" y="35433"/>
                  </a:lnTo>
                  <a:lnTo>
                    <a:pt x="0" y="125514"/>
                  </a:lnTo>
                  <a:lnTo>
                    <a:pt x="13284" y="125514"/>
                  </a:lnTo>
                  <a:lnTo>
                    <a:pt x="13284" y="35433"/>
                  </a:lnTo>
                  <a:close/>
                </a:path>
                <a:path w="13335" h="125729">
                  <a:moveTo>
                    <a:pt x="1328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13284" y="17716"/>
                  </a:lnTo>
                  <a:lnTo>
                    <a:pt x="13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21801" y="5620401"/>
              <a:ext cx="70878" cy="930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11875" y="5632215"/>
              <a:ext cx="84167" cy="826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99804" y="5199563"/>
              <a:ext cx="2367280" cy="270510"/>
            </a:xfrm>
            <a:custGeom>
              <a:avLst/>
              <a:gdLst/>
              <a:ahLst/>
              <a:cxnLst/>
              <a:rect l="l" t="t" r="r" b="b"/>
              <a:pathLst>
                <a:path w="2367279" h="270510">
                  <a:moveTo>
                    <a:pt x="1182781" y="270223"/>
                  </a:moveTo>
                  <a:lnTo>
                    <a:pt x="0" y="270223"/>
                  </a:lnTo>
                  <a:lnTo>
                    <a:pt x="0" y="0"/>
                  </a:lnTo>
                  <a:lnTo>
                    <a:pt x="2367040" y="0"/>
                  </a:lnTo>
                  <a:lnTo>
                    <a:pt x="2367040" y="270223"/>
                  </a:lnTo>
                  <a:lnTo>
                    <a:pt x="1182781" y="270223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28272" y="5277825"/>
              <a:ext cx="364727" cy="1255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918102" y="5310314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80" h="88900">
                  <a:moveTo>
                    <a:pt x="17719" y="88597"/>
                  </a:moveTo>
                  <a:lnTo>
                    <a:pt x="0" y="88597"/>
                  </a:lnTo>
                  <a:lnTo>
                    <a:pt x="0" y="70878"/>
                  </a:lnTo>
                  <a:lnTo>
                    <a:pt x="17719" y="70878"/>
                  </a:lnTo>
                  <a:lnTo>
                    <a:pt x="17719" y="88597"/>
                  </a:lnTo>
                  <a:close/>
                </a:path>
                <a:path w="17780" h="8890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02270" y="5317698"/>
              <a:ext cx="84167" cy="826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9728" y="5275467"/>
              <a:ext cx="144709" cy="1515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73970" y="5335420"/>
              <a:ext cx="132896" cy="945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427540" y="5381197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6915"/>
                  </a:lnTo>
                  <a:lnTo>
                    <a:pt x="7383" y="36915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64456" y="5277834"/>
              <a:ext cx="369157" cy="1255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54285" y="5277840"/>
              <a:ext cx="160020" cy="146685"/>
            </a:xfrm>
            <a:custGeom>
              <a:avLst/>
              <a:gdLst/>
              <a:ahLst/>
              <a:cxnLst/>
              <a:rect l="l" t="t" r="r" b="b"/>
              <a:pathLst>
                <a:path w="160020" h="146685">
                  <a:moveTo>
                    <a:pt x="17716" y="103365"/>
                  </a:moveTo>
                  <a:lnTo>
                    <a:pt x="0" y="103365"/>
                  </a:lnTo>
                  <a:lnTo>
                    <a:pt x="0" y="121081"/>
                  </a:lnTo>
                  <a:lnTo>
                    <a:pt x="17716" y="121081"/>
                  </a:lnTo>
                  <a:lnTo>
                    <a:pt x="17716" y="103365"/>
                  </a:lnTo>
                  <a:close/>
                </a:path>
                <a:path w="160020" h="146685">
                  <a:moveTo>
                    <a:pt x="91541" y="0"/>
                  </a:moveTo>
                  <a:lnTo>
                    <a:pt x="82689" y="0"/>
                  </a:lnTo>
                  <a:lnTo>
                    <a:pt x="78447" y="11379"/>
                  </a:lnTo>
                  <a:lnTo>
                    <a:pt x="73088" y="17907"/>
                  </a:lnTo>
                  <a:lnTo>
                    <a:pt x="64414" y="21386"/>
                  </a:lnTo>
                  <a:lnTo>
                    <a:pt x="50203" y="23634"/>
                  </a:lnTo>
                  <a:lnTo>
                    <a:pt x="50203" y="35445"/>
                  </a:lnTo>
                  <a:lnTo>
                    <a:pt x="76784" y="35445"/>
                  </a:lnTo>
                  <a:lnTo>
                    <a:pt x="76784" y="121081"/>
                  </a:lnTo>
                  <a:lnTo>
                    <a:pt x="91541" y="121081"/>
                  </a:lnTo>
                  <a:lnTo>
                    <a:pt x="91541" y="0"/>
                  </a:lnTo>
                  <a:close/>
                </a:path>
                <a:path w="160020" h="146685">
                  <a:moveTo>
                    <a:pt x="159473" y="103365"/>
                  </a:moveTo>
                  <a:lnTo>
                    <a:pt x="141757" y="103365"/>
                  </a:lnTo>
                  <a:lnTo>
                    <a:pt x="141757" y="121094"/>
                  </a:lnTo>
                  <a:lnTo>
                    <a:pt x="152082" y="121094"/>
                  </a:lnTo>
                  <a:lnTo>
                    <a:pt x="152082" y="135851"/>
                  </a:lnTo>
                  <a:lnTo>
                    <a:pt x="150609" y="140284"/>
                  </a:lnTo>
                  <a:lnTo>
                    <a:pt x="141757" y="140284"/>
                  </a:lnTo>
                  <a:lnTo>
                    <a:pt x="141757" y="146189"/>
                  </a:lnTo>
                  <a:lnTo>
                    <a:pt x="149504" y="144805"/>
                  </a:lnTo>
                  <a:lnTo>
                    <a:pt x="155041" y="140652"/>
                  </a:lnTo>
                  <a:lnTo>
                    <a:pt x="158369" y="133731"/>
                  </a:lnTo>
                  <a:lnTo>
                    <a:pt x="159473" y="124040"/>
                  </a:lnTo>
                  <a:lnTo>
                    <a:pt x="159473" y="103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83164" y="5277839"/>
              <a:ext cx="175718" cy="1255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81033" y="5381205"/>
              <a:ext cx="19685" cy="43180"/>
            </a:xfrm>
            <a:custGeom>
              <a:avLst/>
              <a:gdLst/>
              <a:ahLst/>
              <a:cxnLst/>
              <a:rect l="l" t="t" r="r" b="b"/>
              <a:pathLst>
                <a:path w="19685" h="43179">
                  <a:moveTo>
                    <a:pt x="0" y="42822"/>
                  </a:moveTo>
                  <a:lnTo>
                    <a:pt x="0" y="36915"/>
                  </a:lnTo>
                  <a:lnTo>
                    <a:pt x="8859" y="36915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9196" y="0"/>
                  </a:lnTo>
                  <a:lnTo>
                    <a:pt x="19196" y="20672"/>
                  </a:lnTo>
                  <a:lnTo>
                    <a:pt x="18065" y="30363"/>
                  </a:lnTo>
                  <a:lnTo>
                    <a:pt x="14581" y="37284"/>
                  </a:lnTo>
                  <a:lnTo>
                    <a:pt x="8605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66678" y="5277842"/>
              <a:ext cx="277606" cy="12551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89468" y="4849620"/>
              <a:ext cx="2366010" cy="294005"/>
            </a:xfrm>
            <a:custGeom>
              <a:avLst/>
              <a:gdLst/>
              <a:ahLst/>
              <a:cxnLst/>
              <a:rect l="l" t="t" r="r" b="b"/>
              <a:pathLst>
                <a:path w="2366010" h="294004">
                  <a:moveTo>
                    <a:pt x="1182781" y="293849"/>
                  </a:moveTo>
                  <a:lnTo>
                    <a:pt x="0" y="293849"/>
                  </a:lnTo>
                  <a:lnTo>
                    <a:pt x="0" y="0"/>
                  </a:lnTo>
                  <a:lnTo>
                    <a:pt x="2365563" y="0"/>
                  </a:lnTo>
                  <a:lnTo>
                    <a:pt x="2365563" y="293849"/>
                  </a:lnTo>
                  <a:lnTo>
                    <a:pt x="1182781" y="293849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37131" y="4935266"/>
              <a:ext cx="363251" cy="12551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926962" y="4967755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80" h="88900">
                  <a:moveTo>
                    <a:pt x="17719" y="88597"/>
                  </a:moveTo>
                  <a:lnTo>
                    <a:pt x="0" y="88597"/>
                  </a:lnTo>
                  <a:lnTo>
                    <a:pt x="0" y="70878"/>
                  </a:lnTo>
                  <a:lnTo>
                    <a:pt x="17719" y="70878"/>
                  </a:lnTo>
                  <a:lnTo>
                    <a:pt x="17719" y="88597"/>
                  </a:lnTo>
                  <a:close/>
                </a:path>
                <a:path w="17780" h="8890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11130" y="4975139"/>
              <a:ext cx="84167" cy="826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07111" y="4932907"/>
              <a:ext cx="146186" cy="1515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2830" y="4992861"/>
              <a:ext cx="132896" cy="9450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34923" y="5038638"/>
              <a:ext cx="19685" cy="43180"/>
            </a:xfrm>
            <a:custGeom>
              <a:avLst/>
              <a:gdLst/>
              <a:ahLst/>
              <a:cxnLst/>
              <a:rect l="l" t="t" r="r" b="b"/>
              <a:pathLst>
                <a:path w="19685" h="43179">
                  <a:moveTo>
                    <a:pt x="0" y="42822"/>
                  </a:moveTo>
                  <a:lnTo>
                    <a:pt x="0" y="36915"/>
                  </a:lnTo>
                  <a:lnTo>
                    <a:pt x="8859" y="36915"/>
                  </a:lnTo>
                  <a:lnTo>
                    <a:pt x="10336" y="33962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9196" y="0"/>
                  </a:lnTo>
                  <a:lnTo>
                    <a:pt x="19196" y="20672"/>
                  </a:lnTo>
                  <a:lnTo>
                    <a:pt x="18065" y="30363"/>
                  </a:lnTo>
                  <a:lnTo>
                    <a:pt x="14581" y="37284"/>
                  </a:lnTo>
                  <a:lnTo>
                    <a:pt x="8605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76269" y="4935275"/>
              <a:ext cx="363251" cy="12551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61670" y="50386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01539" y="4935279"/>
              <a:ext cx="81214" cy="12108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004903" y="5038643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6915"/>
                  </a:lnTo>
                  <a:lnTo>
                    <a:pt x="7383" y="36915"/>
                  </a:lnTo>
                  <a:lnTo>
                    <a:pt x="10336" y="33962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93508" y="4935280"/>
              <a:ext cx="273169" cy="12551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740265" y="4248617"/>
              <a:ext cx="270510" cy="1658620"/>
            </a:xfrm>
            <a:custGeom>
              <a:avLst/>
              <a:gdLst/>
              <a:ahLst/>
              <a:cxnLst/>
              <a:rect l="l" t="t" r="r" b="b"/>
              <a:pathLst>
                <a:path w="270510" h="1658620">
                  <a:moveTo>
                    <a:pt x="0" y="0"/>
                  </a:moveTo>
                  <a:lnTo>
                    <a:pt x="33031" y="3984"/>
                  </a:lnTo>
                  <a:lnTo>
                    <a:pt x="63713" y="13841"/>
                  </a:lnTo>
                  <a:lnTo>
                    <a:pt x="118146" y="49584"/>
                  </a:lnTo>
                  <a:lnTo>
                    <a:pt x="163545" y="104059"/>
                  </a:lnTo>
                  <a:lnTo>
                    <a:pt x="182932" y="137330"/>
                  </a:lnTo>
                  <a:lnTo>
                    <a:pt x="200152" y="174095"/>
                  </a:lnTo>
                  <a:lnTo>
                    <a:pt x="215236" y="213957"/>
                  </a:lnTo>
                  <a:lnTo>
                    <a:pt x="228213" y="256521"/>
                  </a:lnTo>
                  <a:lnTo>
                    <a:pt x="239114" y="301390"/>
                  </a:lnTo>
                  <a:lnTo>
                    <a:pt x="247970" y="348168"/>
                  </a:lnTo>
                  <a:lnTo>
                    <a:pt x="254812" y="396457"/>
                  </a:lnTo>
                  <a:lnTo>
                    <a:pt x="259669" y="445863"/>
                  </a:lnTo>
                  <a:lnTo>
                    <a:pt x="262573" y="495988"/>
                  </a:lnTo>
                  <a:lnTo>
                    <a:pt x="263553" y="546437"/>
                  </a:lnTo>
                  <a:lnTo>
                    <a:pt x="262641" y="596812"/>
                  </a:lnTo>
                  <a:lnTo>
                    <a:pt x="259867" y="646719"/>
                  </a:lnTo>
                  <a:lnTo>
                    <a:pt x="255261" y="695759"/>
                  </a:lnTo>
                  <a:lnTo>
                    <a:pt x="248854" y="743538"/>
                  </a:lnTo>
                  <a:lnTo>
                    <a:pt x="240676" y="789658"/>
                  </a:lnTo>
                  <a:lnTo>
                    <a:pt x="230759" y="833724"/>
                  </a:lnTo>
                  <a:lnTo>
                    <a:pt x="219132" y="875338"/>
                  </a:lnTo>
                  <a:lnTo>
                    <a:pt x="205825" y="914106"/>
                  </a:lnTo>
                  <a:lnTo>
                    <a:pt x="190871" y="949629"/>
                  </a:lnTo>
                  <a:lnTo>
                    <a:pt x="156138" y="1009360"/>
                  </a:lnTo>
                  <a:lnTo>
                    <a:pt x="136420" y="1032775"/>
                  </a:lnTo>
                  <a:lnTo>
                    <a:pt x="115177" y="1051361"/>
                  </a:lnTo>
                </a:path>
                <a:path w="270510" h="1658620">
                  <a:moveTo>
                    <a:pt x="14766" y="380970"/>
                  </a:moveTo>
                  <a:lnTo>
                    <a:pt x="57036" y="386414"/>
                  </a:lnTo>
                  <a:lnTo>
                    <a:pt x="92769" y="402336"/>
                  </a:lnTo>
                  <a:lnTo>
                    <a:pt x="144252" y="458314"/>
                  </a:lnTo>
                  <a:lnTo>
                    <a:pt x="159816" y="494724"/>
                  </a:lnTo>
                  <a:lnTo>
                    <a:pt x="168471" y="534316"/>
                  </a:lnTo>
                  <a:lnTo>
                    <a:pt x="170123" y="575266"/>
                  </a:lnTo>
                  <a:lnTo>
                    <a:pt x="164679" y="615749"/>
                  </a:lnTo>
                  <a:lnTo>
                    <a:pt x="152046" y="653943"/>
                  </a:lnTo>
                  <a:lnTo>
                    <a:pt x="132131" y="688023"/>
                  </a:lnTo>
                  <a:lnTo>
                    <a:pt x="104840" y="716166"/>
                  </a:lnTo>
                </a:path>
                <a:path w="270510" h="1658620">
                  <a:moveTo>
                    <a:pt x="14766" y="747175"/>
                  </a:moveTo>
                  <a:lnTo>
                    <a:pt x="49850" y="750963"/>
                  </a:lnTo>
                  <a:lnTo>
                    <a:pt x="82205" y="760994"/>
                  </a:lnTo>
                  <a:lnTo>
                    <a:pt x="138865" y="797913"/>
                  </a:lnTo>
                  <a:lnTo>
                    <a:pt x="185027" y="854188"/>
                  </a:lnTo>
                  <a:lnTo>
                    <a:pt x="204261" y="888415"/>
                  </a:lnTo>
                  <a:lnTo>
                    <a:pt x="220975" y="926078"/>
                  </a:lnTo>
                  <a:lnTo>
                    <a:pt x="235207" y="966709"/>
                  </a:lnTo>
                  <a:lnTo>
                    <a:pt x="246991" y="1009840"/>
                  </a:lnTo>
                  <a:lnTo>
                    <a:pt x="256362" y="1055004"/>
                  </a:lnTo>
                  <a:lnTo>
                    <a:pt x="263356" y="1101732"/>
                  </a:lnTo>
                  <a:lnTo>
                    <a:pt x="268008" y="1149557"/>
                  </a:lnTo>
                  <a:lnTo>
                    <a:pt x="270353" y="1198011"/>
                  </a:lnTo>
                  <a:lnTo>
                    <a:pt x="270427" y="1246627"/>
                  </a:lnTo>
                  <a:lnTo>
                    <a:pt x="268265" y="1294936"/>
                  </a:lnTo>
                  <a:lnTo>
                    <a:pt x="263902" y="1342471"/>
                  </a:lnTo>
                  <a:lnTo>
                    <a:pt x="257374" y="1388764"/>
                  </a:lnTo>
                  <a:lnTo>
                    <a:pt x="248715" y="1433347"/>
                  </a:lnTo>
                  <a:lnTo>
                    <a:pt x="237961" y="1475752"/>
                  </a:lnTo>
                  <a:lnTo>
                    <a:pt x="225147" y="1515512"/>
                  </a:lnTo>
                  <a:lnTo>
                    <a:pt x="210310" y="1552158"/>
                  </a:lnTo>
                  <a:lnTo>
                    <a:pt x="174702" y="1614241"/>
                  </a:lnTo>
                  <a:lnTo>
                    <a:pt x="154002" y="1638741"/>
                  </a:lnTo>
                  <a:lnTo>
                    <a:pt x="131420" y="1658257"/>
                  </a:lnTo>
                </a:path>
                <a:path w="270510" h="1658620">
                  <a:moveTo>
                    <a:pt x="26579" y="1085324"/>
                  </a:moveTo>
                  <a:lnTo>
                    <a:pt x="70327" y="1090316"/>
                  </a:lnTo>
                  <a:lnTo>
                    <a:pt x="107404" y="1105772"/>
                  </a:lnTo>
                  <a:lnTo>
                    <a:pt x="137428" y="1129751"/>
                  </a:lnTo>
                  <a:lnTo>
                    <a:pt x="160019" y="1160313"/>
                  </a:lnTo>
                  <a:lnTo>
                    <a:pt x="174796" y="1195517"/>
                  </a:lnTo>
                  <a:lnTo>
                    <a:pt x="181377" y="1233424"/>
                  </a:lnTo>
                  <a:lnTo>
                    <a:pt x="179382" y="1272092"/>
                  </a:lnTo>
                  <a:lnTo>
                    <a:pt x="168430" y="1309583"/>
                  </a:lnTo>
                  <a:lnTo>
                    <a:pt x="148140" y="1343954"/>
                  </a:lnTo>
                  <a:lnTo>
                    <a:pt x="118130" y="1373267"/>
                  </a:lnTo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55020" y="4985473"/>
              <a:ext cx="534670" cy="1087120"/>
            </a:xfrm>
            <a:custGeom>
              <a:avLst/>
              <a:gdLst/>
              <a:ahLst/>
              <a:cxnLst/>
              <a:rect l="l" t="t" r="r" b="b"/>
              <a:pathLst>
                <a:path w="534670" h="1087120">
                  <a:moveTo>
                    <a:pt x="14770" y="0"/>
                  </a:moveTo>
                  <a:lnTo>
                    <a:pt x="1485" y="0"/>
                  </a:lnTo>
                  <a:lnTo>
                    <a:pt x="0" y="20675"/>
                  </a:lnTo>
                  <a:lnTo>
                    <a:pt x="13296" y="22148"/>
                  </a:lnTo>
                  <a:lnTo>
                    <a:pt x="14770" y="0"/>
                  </a:lnTo>
                  <a:close/>
                </a:path>
                <a:path w="534670" h="1087120">
                  <a:moveTo>
                    <a:pt x="42824" y="1473"/>
                  </a:moveTo>
                  <a:lnTo>
                    <a:pt x="28067" y="1473"/>
                  </a:lnTo>
                  <a:lnTo>
                    <a:pt x="28067" y="22148"/>
                  </a:lnTo>
                  <a:lnTo>
                    <a:pt x="41351" y="23622"/>
                  </a:lnTo>
                  <a:lnTo>
                    <a:pt x="42824" y="1473"/>
                  </a:lnTo>
                  <a:close/>
                </a:path>
                <a:path w="534670" h="1087120">
                  <a:moveTo>
                    <a:pt x="70878" y="4432"/>
                  </a:moveTo>
                  <a:lnTo>
                    <a:pt x="66459" y="2959"/>
                  </a:lnTo>
                  <a:lnTo>
                    <a:pt x="64973" y="2959"/>
                  </a:lnTo>
                  <a:lnTo>
                    <a:pt x="56121" y="2959"/>
                  </a:lnTo>
                  <a:lnTo>
                    <a:pt x="54635" y="23634"/>
                  </a:lnTo>
                  <a:lnTo>
                    <a:pt x="62077" y="24879"/>
                  </a:lnTo>
                  <a:lnTo>
                    <a:pt x="62026" y="25107"/>
                  </a:lnTo>
                  <a:lnTo>
                    <a:pt x="63500" y="25107"/>
                  </a:lnTo>
                  <a:lnTo>
                    <a:pt x="67932" y="25107"/>
                  </a:lnTo>
                  <a:lnTo>
                    <a:pt x="70878" y="4432"/>
                  </a:lnTo>
                  <a:close/>
                </a:path>
                <a:path w="534670" h="1087120">
                  <a:moveTo>
                    <a:pt x="97459" y="8864"/>
                  </a:moveTo>
                  <a:lnTo>
                    <a:pt x="84175" y="5905"/>
                  </a:lnTo>
                  <a:lnTo>
                    <a:pt x="81216" y="28067"/>
                  </a:lnTo>
                  <a:lnTo>
                    <a:pt x="94513" y="29540"/>
                  </a:lnTo>
                  <a:lnTo>
                    <a:pt x="97459" y="8864"/>
                  </a:lnTo>
                  <a:close/>
                </a:path>
                <a:path w="534670" h="1087120">
                  <a:moveTo>
                    <a:pt x="125514" y="13296"/>
                  </a:moveTo>
                  <a:lnTo>
                    <a:pt x="110756" y="10337"/>
                  </a:lnTo>
                  <a:lnTo>
                    <a:pt x="107797" y="32486"/>
                  </a:lnTo>
                  <a:lnTo>
                    <a:pt x="121094" y="33972"/>
                  </a:lnTo>
                  <a:lnTo>
                    <a:pt x="125514" y="13296"/>
                  </a:lnTo>
                  <a:close/>
                </a:path>
                <a:path w="534670" h="1087120">
                  <a:moveTo>
                    <a:pt x="152095" y="20675"/>
                  </a:moveTo>
                  <a:lnTo>
                    <a:pt x="138811" y="17729"/>
                  </a:lnTo>
                  <a:lnTo>
                    <a:pt x="132905" y="38404"/>
                  </a:lnTo>
                  <a:lnTo>
                    <a:pt x="146189" y="41351"/>
                  </a:lnTo>
                  <a:lnTo>
                    <a:pt x="152095" y="20675"/>
                  </a:lnTo>
                  <a:close/>
                </a:path>
                <a:path w="534670" h="1087120">
                  <a:moveTo>
                    <a:pt x="178676" y="29540"/>
                  </a:moveTo>
                  <a:lnTo>
                    <a:pt x="165392" y="25107"/>
                  </a:lnTo>
                  <a:lnTo>
                    <a:pt x="159486" y="45783"/>
                  </a:lnTo>
                  <a:lnTo>
                    <a:pt x="172770" y="50215"/>
                  </a:lnTo>
                  <a:lnTo>
                    <a:pt x="178676" y="29540"/>
                  </a:lnTo>
                  <a:close/>
                </a:path>
                <a:path w="534670" h="1087120">
                  <a:moveTo>
                    <a:pt x="205257" y="39878"/>
                  </a:moveTo>
                  <a:lnTo>
                    <a:pt x="193446" y="33972"/>
                  </a:lnTo>
                  <a:lnTo>
                    <a:pt x="184581" y="54648"/>
                  </a:lnTo>
                  <a:lnTo>
                    <a:pt x="196392" y="59067"/>
                  </a:lnTo>
                  <a:lnTo>
                    <a:pt x="205257" y="39878"/>
                  </a:lnTo>
                  <a:close/>
                </a:path>
                <a:path w="534670" h="1087120">
                  <a:moveTo>
                    <a:pt x="230365" y="50215"/>
                  </a:moveTo>
                  <a:lnTo>
                    <a:pt x="218541" y="45783"/>
                  </a:lnTo>
                  <a:lnTo>
                    <a:pt x="209689" y="64985"/>
                  </a:lnTo>
                  <a:lnTo>
                    <a:pt x="221500" y="70891"/>
                  </a:lnTo>
                  <a:lnTo>
                    <a:pt x="230365" y="50215"/>
                  </a:lnTo>
                  <a:close/>
                </a:path>
                <a:path w="534670" h="1087120">
                  <a:moveTo>
                    <a:pt x="255460" y="64985"/>
                  </a:moveTo>
                  <a:lnTo>
                    <a:pt x="243649" y="57594"/>
                  </a:lnTo>
                  <a:lnTo>
                    <a:pt x="233311" y="76796"/>
                  </a:lnTo>
                  <a:lnTo>
                    <a:pt x="245122" y="84175"/>
                  </a:lnTo>
                  <a:lnTo>
                    <a:pt x="255460" y="64985"/>
                  </a:lnTo>
                  <a:close/>
                </a:path>
                <a:path w="534670" h="1087120">
                  <a:moveTo>
                    <a:pt x="279095" y="78270"/>
                  </a:moveTo>
                  <a:lnTo>
                    <a:pt x="267271" y="70891"/>
                  </a:lnTo>
                  <a:lnTo>
                    <a:pt x="256933" y="90081"/>
                  </a:lnTo>
                  <a:lnTo>
                    <a:pt x="268757" y="97472"/>
                  </a:lnTo>
                  <a:lnTo>
                    <a:pt x="279095" y="78270"/>
                  </a:lnTo>
                  <a:close/>
                </a:path>
                <a:path w="534670" h="1087120">
                  <a:moveTo>
                    <a:pt x="302717" y="95986"/>
                  </a:moveTo>
                  <a:lnTo>
                    <a:pt x="292379" y="87134"/>
                  </a:lnTo>
                  <a:lnTo>
                    <a:pt x="279095" y="104851"/>
                  </a:lnTo>
                  <a:lnTo>
                    <a:pt x="289420" y="112229"/>
                  </a:lnTo>
                  <a:lnTo>
                    <a:pt x="302717" y="95986"/>
                  </a:lnTo>
                  <a:close/>
                </a:path>
                <a:path w="534670" h="1087120">
                  <a:moveTo>
                    <a:pt x="324866" y="112242"/>
                  </a:moveTo>
                  <a:lnTo>
                    <a:pt x="314528" y="103378"/>
                  </a:lnTo>
                  <a:lnTo>
                    <a:pt x="301244" y="121094"/>
                  </a:lnTo>
                  <a:lnTo>
                    <a:pt x="311569" y="129959"/>
                  </a:lnTo>
                  <a:lnTo>
                    <a:pt x="324866" y="112242"/>
                  </a:lnTo>
                  <a:close/>
                </a:path>
                <a:path w="534670" h="1087120">
                  <a:moveTo>
                    <a:pt x="345541" y="131432"/>
                  </a:moveTo>
                  <a:lnTo>
                    <a:pt x="335203" y="122567"/>
                  </a:lnTo>
                  <a:lnTo>
                    <a:pt x="320433" y="137337"/>
                  </a:lnTo>
                  <a:lnTo>
                    <a:pt x="330771" y="147675"/>
                  </a:lnTo>
                  <a:lnTo>
                    <a:pt x="345541" y="131432"/>
                  </a:lnTo>
                  <a:close/>
                </a:path>
                <a:path w="534670" h="1087120">
                  <a:moveTo>
                    <a:pt x="366204" y="150634"/>
                  </a:moveTo>
                  <a:lnTo>
                    <a:pt x="355879" y="141770"/>
                  </a:lnTo>
                  <a:lnTo>
                    <a:pt x="341109" y="156540"/>
                  </a:lnTo>
                  <a:lnTo>
                    <a:pt x="349961" y="166878"/>
                  </a:lnTo>
                  <a:lnTo>
                    <a:pt x="357352" y="158013"/>
                  </a:lnTo>
                  <a:lnTo>
                    <a:pt x="366204" y="152107"/>
                  </a:lnTo>
                  <a:lnTo>
                    <a:pt x="366204" y="150634"/>
                  </a:lnTo>
                  <a:close/>
                </a:path>
                <a:path w="534670" h="1087120">
                  <a:moveTo>
                    <a:pt x="383933" y="172783"/>
                  </a:moveTo>
                  <a:lnTo>
                    <a:pt x="375069" y="162445"/>
                  </a:lnTo>
                  <a:lnTo>
                    <a:pt x="358825" y="175729"/>
                  </a:lnTo>
                  <a:lnTo>
                    <a:pt x="367690" y="186067"/>
                  </a:lnTo>
                  <a:lnTo>
                    <a:pt x="383933" y="172783"/>
                  </a:lnTo>
                  <a:close/>
                </a:path>
                <a:path w="534670" h="1087120">
                  <a:moveTo>
                    <a:pt x="401650" y="193459"/>
                  </a:moveTo>
                  <a:lnTo>
                    <a:pt x="400177" y="191985"/>
                  </a:lnTo>
                  <a:lnTo>
                    <a:pt x="392785" y="199364"/>
                  </a:lnTo>
                  <a:lnTo>
                    <a:pt x="400177" y="191973"/>
                  </a:lnTo>
                  <a:lnTo>
                    <a:pt x="392785" y="183121"/>
                  </a:lnTo>
                  <a:lnTo>
                    <a:pt x="376542" y="197891"/>
                  </a:lnTo>
                  <a:lnTo>
                    <a:pt x="383933" y="206743"/>
                  </a:lnTo>
                  <a:lnTo>
                    <a:pt x="401650" y="194932"/>
                  </a:lnTo>
                  <a:lnTo>
                    <a:pt x="401650" y="193459"/>
                  </a:lnTo>
                  <a:close/>
                </a:path>
                <a:path w="534670" h="1087120">
                  <a:moveTo>
                    <a:pt x="404596" y="1075042"/>
                  </a:moveTo>
                  <a:lnTo>
                    <a:pt x="386880" y="1063231"/>
                  </a:lnTo>
                  <a:lnTo>
                    <a:pt x="385406" y="1064704"/>
                  </a:lnTo>
                  <a:lnTo>
                    <a:pt x="378028" y="1072095"/>
                  </a:lnTo>
                  <a:lnTo>
                    <a:pt x="395744" y="1086853"/>
                  </a:lnTo>
                  <a:lnTo>
                    <a:pt x="403123" y="1078001"/>
                  </a:lnTo>
                  <a:lnTo>
                    <a:pt x="403123" y="1076515"/>
                  </a:lnTo>
                  <a:lnTo>
                    <a:pt x="404596" y="1075042"/>
                  </a:lnTo>
                  <a:close/>
                </a:path>
                <a:path w="534670" h="1087120">
                  <a:moveTo>
                    <a:pt x="417893" y="217081"/>
                  </a:moveTo>
                  <a:lnTo>
                    <a:pt x="410514" y="206743"/>
                  </a:lnTo>
                  <a:lnTo>
                    <a:pt x="392785" y="218554"/>
                  </a:lnTo>
                  <a:lnTo>
                    <a:pt x="400177" y="228892"/>
                  </a:lnTo>
                  <a:lnTo>
                    <a:pt x="417893" y="217081"/>
                  </a:lnTo>
                  <a:close/>
                </a:path>
                <a:path w="534670" h="1087120">
                  <a:moveTo>
                    <a:pt x="419366" y="1052893"/>
                  </a:moveTo>
                  <a:lnTo>
                    <a:pt x="401650" y="1039596"/>
                  </a:lnTo>
                  <a:lnTo>
                    <a:pt x="394271" y="1051420"/>
                  </a:lnTo>
                  <a:lnTo>
                    <a:pt x="411988" y="1063231"/>
                  </a:lnTo>
                  <a:lnTo>
                    <a:pt x="419366" y="1052893"/>
                  </a:lnTo>
                  <a:close/>
                </a:path>
                <a:path w="534670" h="1087120">
                  <a:moveTo>
                    <a:pt x="432663" y="1035177"/>
                  </a:moveTo>
                  <a:lnTo>
                    <a:pt x="422325" y="1029258"/>
                  </a:lnTo>
                  <a:lnTo>
                    <a:pt x="431177" y="1035177"/>
                  </a:lnTo>
                  <a:lnTo>
                    <a:pt x="432663" y="1035177"/>
                  </a:lnTo>
                  <a:close/>
                </a:path>
                <a:path w="534670" h="1087120">
                  <a:moveTo>
                    <a:pt x="434136" y="240715"/>
                  </a:moveTo>
                  <a:lnTo>
                    <a:pt x="431177" y="237756"/>
                  </a:lnTo>
                  <a:lnTo>
                    <a:pt x="425272" y="228892"/>
                  </a:lnTo>
                  <a:lnTo>
                    <a:pt x="407555" y="240715"/>
                  </a:lnTo>
                  <a:lnTo>
                    <a:pt x="413461" y="249567"/>
                  </a:lnTo>
                  <a:lnTo>
                    <a:pt x="414007" y="249212"/>
                  </a:lnTo>
                  <a:lnTo>
                    <a:pt x="414934" y="251053"/>
                  </a:lnTo>
                  <a:lnTo>
                    <a:pt x="423799" y="246621"/>
                  </a:lnTo>
                  <a:lnTo>
                    <a:pt x="434136" y="240715"/>
                  </a:lnTo>
                  <a:close/>
                </a:path>
                <a:path w="534670" h="1087120">
                  <a:moveTo>
                    <a:pt x="435610" y="1029258"/>
                  </a:moveTo>
                  <a:lnTo>
                    <a:pt x="426758" y="1023353"/>
                  </a:lnTo>
                  <a:lnTo>
                    <a:pt x="416420" y="1018933"/>
                  </a:lnTo>
                  <a:lnTo>
                    <a:pt x="414007" y="1023734"/>
                  </a:lnTo>
                  <a:lnTo>
                    <a:pt x="413461" y="1023353"/>
                  </a:lnTo>
                  <a:lnTo>
                    <a:pt x="410514" y="1029271"/>
                  </a:lnTo>
                  <a:lnTo>
                    <a:pt x="428231" y="1041082"/>
                  </a:lnTo>
                  <a:lnTo>
                    <a:pt x="431177" y="1035177"/>
                  </a:lnTo>
                  <a:lnTo>
                    <a:pt x="422262" y="1029233"/>
                  </a:lnTo>
                  <a:lnTo>
                    <a:pt x="432663" y="1035164"/>
                  </a:lnTo>
                  <a:lnTo>
                    <a:pt x="435610" y="1029258"/>
                  </a:lnTo>
                  <a:close/>
                </a:path>
                <a:path w="534670" h="1087120">
                  <a:moveTo>
                    <a:pt x="447421" y="265811"/>
                  </a:moveTo>
                  <a:lnTo>
                    <a:pt x="440042" y="252526"/>
                  </a:lnTo>
                  <a:lnTo>
                    <a:pt x="420839" y="264337"/>
                  </a:lnTo>
                  <a:lnTo>
                    <a:pt x="428231" y="276148"/>
                  </a:lnTo>
                  <a:lnTo>
                    <a:pt x="447421" y="265811"/>
                  </a:lnTo>
                  <a:close/>
                </a:path>
                <a:path w="534670" h="1087120">
                  <a:moveTo>
                    <a:pt x="448906" y="1004163"/>
                  </a:moveTo>
                  <a:lnTo>
                    <a:pt x="429704" y="993825"/>
                  </a:lnTo>
                  <a:lnTo>
                    <a:pt x="423799" y="1005636"/>
                  </a:lnTo>
                  <a:lnTo>
                    <a:pt x="441515" y="1015974"/>
                  </a:lnTo>
                  <a:lnTo>
                    <a:pt x="448906" y="1004163"/>
                  </a:lnTo>
                  <a:close/>
                </a:path>
                <a:path w="534670" h="1087120">
                  <a:moveTo>
                    <a:pt x="460717" y="290918"/>
                  </a:moveTo>
                  <a:lnTo>
                    <a:pt x="457758" y="286486"/>
                  </a:lnTo>
                  <a:lnTo>
                    <a:pt x="457758" y="285013"/>
                  </a:lnTo>
                  <a:lnTo>
                    <a:pt x="453326" y="277634"/>
                  </a:lnTo>
                  <a:lnTo>
                    <a:pt x="444474" y="282054"/>
                  </a:lnTo>
                  <a:lnTo>
                    <a:pt x="434136" y="287959"/>
                  </a:lnTo>
                  <a:lnTo>
                    <a:pt x="438569" y="295351"/>
                  </a:lnTo>
                  <a:lnTo>
                    <a:pt x="440042" y="299783"/>
                  </a:lnTo>
                  <a:lnTo>
                    <a:pt x="460717" y="290918"/>
                  </a:lnTo>
                  <a:close/>
                </a:path>
                <a:path w="534670" h="1087120">
                  <a:moveTo>
                    <a:pt x="462191" y="979055"/>
                  </a:moveTo>
                  <a:lnTo>
                    <a:pt x="441515" y="970191"/>
                  </a:lnTo>
                  <a:lnTo>
                    <a:pt x="437083" y="980528"/>
                  </a:lnTo>
                  <a:lnTo>
                    <a:pt x="437083" y="982014"/>
                  </a:lnTo>
                  <a:lnTo>
                    <a:pt x="445947" y="987920"/>
                  </a:lnTo>
                  <a:lnTo>
                    <a:pt x="454812" y="992352"/>
                  </a:lnTo>
                  <a:lnTo>
                    <a:pt x="456285" y="990866"/>
                  </a:lnTo>
                  <a:lnTo>
                    <a:pt x="456285" y="989393"/>
                  </a:lnTo>
                  <a:lnTo>
                    <a:pt x="462191" y="979055"/>
                  </a:lnTo>
                  <a:close/>
                </a:path>
                <a:path w="534670" h="1087120">
                  <a:moveTo>
                    <a:pt x="471055" y="316026"/>
                  </a:moveTo>
                  <a:lnTo>
                    <a:pt x="465150" y="302729"/>
                  </a:lnTo>
                  <a:lnTo>
                    <a:pt x="445947" y="311594"/>
                  </a:lnTo>
                  <a:lnTo>
                    <a:pt x="451853" y="324878"/>
                  </a:lnTo>
                  <a:lnTo>
                    <a:pt x="471055" y="316026"/>
                  </a:lnTo>
                  <a:close/>
                </a:path>
                <a:path w="534670" h="1087120">
                  <a:moveTo>
                    <a:pt x="472528" y="953947"/>
                  </a:moveTo>
                  <a:lnTo>
                    <a:pt x="453326" y="945095"/>
                  </a:lnTo>
                  <a:lnTo>
                    <a:pt x="447421" y="958380"/>
                  </a:lnTo>
                  <a:lnTo>
                    <a:pt x="468096" y="967244"/>
                  </a:lnTo>
                  <a:lnTo>
                    <a:pt x="472528" y="953947"/>
                  </a:lnTo>
                  <a:close/>
                </a:path>
                <a:path w="534670" h="1087120">
                  <a:moveTo>
                    <a:pt x="482866" y="927366"/>
                  </a:moveTo>
                  <a:lnTo>
                    <a:pt x="462191" y="921461"/>
                  </a:lnTo>
                  <a:lnTo>
                    <a:pt x="457758" y="933272"/>
                  </a:lnTo>
                  <a:lnTo>
                    <a:pt x="478434" y="940663"/>
                  </a:lnTo>
                  <a:lnTo>
                    <a:pt x="482866" y="927366"/>
                  </a:lnTo>
                  <a:close/>
                </a:path>
                <a:path w="534670" h="1087120">
                  <a:moveTo>
                    <a:pt x="482866" y="341134"/>
                  </a:moveTo>
                  <a:lnTo>
                    <a:pt x="481393" y="336702"/>
                  </a:lnTo>
                  <a:lnTo>
                    <a:pt x="471055" y="341134"/>
                  </a:lnTo>
                  <a:lnTo>
                    <a:pt x="481393" y="336702"/>
                  </a:lnTo>
                  <a:lnTo>
                    <a:pt x="479907" y="336702"/>
                  </a:lnTo>
                  <a:lnTo>
                    <a:pt x="476961" y="327837"/>
                  </a:lnTo>
                  <a:lnTo>
                    <a:pt x="466623" y="332270"/>
                  </a:lnTo>
                  <a:lnTo>
                    <a:pt x="457758" y="336702"/>
                  </a:lnTo>
                  <a:lnTo>
                    <a:pt x="460717" y="345554"/>
                  </a:lnTo>
                  <a:lnTo>
                    <a:pt x="461137" y="345376"/>
                  </a:lnTo>
                  <a:lnTo>
                    <a:pt x="462191" y="348513"/>
                  </a:lnTo>
                  <a:lnTo>
                    <a:pt x="482866" y="341134"/>
                  </a:lnTo>
                  <a:close/>
                </a:path>
                <a:path w="534670" h="1087120">
                  <a:moveTo>
                    <a:pt x="491718" y="900785"/>
                  </a:moveTo>
                  <a:lnTo>
                    <a:pt x="471055" y="894880"/>
                  </a:lnTo>
                  <a:lnTo>
                    <a:pt x="466623" y="908177"/>
                  </a:lnTo>
                  <a:lnTo>
                    <a:pt x="487299" y="914082"/>
                  </a:lnTo>
                  <a:lnTo>
                    <a:pt x="491718" y="900785"/>
                  </a:lnTo>
                  <a:close/>
                </a:path>
                <a:path w="534670" h="1087120">
                  <a:moveTo>
                    <a:pt x="491718" y="367703"/>
                  </a:moveTo>
                  <a:lnTo>
                    <a:pt x="487299" y="354418"/>
                  </a:lnTo>
                  <a:lnTo>
                    <a:pt x="466623" y="361797"/>
                  </a:lnTo>
                  <a:lnTo>
                    <a:pt x="471055" y="375094"/>
                  </a:lnTo>
                  <a:lnTo>
                    <a:pt x="491718" y="367703"/>
                  </a:lnTo>
                  <a:close/>
                </a:path>
                <a:path w="534670" h="1087120">
                  <a:moveTo>
                    <a:pt x="499110" y="874217"/>
                  </a:moveTo>
                  <a:lnTo>
                    <a:pt x="479907" y="868299"/>
                  </a:lnTo>
                  <a:lnTo>
                    <a:pt x="475475" y="881595"/>
                  </a:lnTo>
                  <a:lnTo>
                    <a:pt x="496150" y="887501"/>
                  </a:lnTo>
                  <a:lnTo>
                    <a:pt x="499110" y="874217"/>
                  </a:lnTo>
                  <a:close/>
                </a:path>
                <a:path w="534670" h="1087120">
                  <a:moveTo>
                    <a:pt x="499110" y="388378"/>
                  </a:moveTo>
                  <a:lnTo>
                    <a:pt x="496150" y="381000"/>
                  </a:lnTo>
                  <a:lnTo>
                    <a:pt x="475475" y="386905"/>
                  </a:lnTo>
                  <a:lnTo>
                    <a:pt x="478434" y="395770"/>
                  </a:lnTo>
                  <a:lnTo>
                    <a:pt x="499110" y="388378"/>
                  </a:lnTo>
                  <a:close/>
                </a:path>
                <a:path w="534670" h="1087120">
                  <a:moveTo>
                    <a:pt x="499110" y="388378"/>
                  </a:moveTo>
                  <a:lnTo>
                    <a:pt x="488772" y="392811"/>
                  </a:lnTo>
                  <a:lnTo>
                    <a:pt x="499110" y="389864"/>
                  </a:lnTo>
                  <a:lnTo>
                    <a:pt x="499110" y="388378"/>
                  </a:lnTo>
                  <a:close/>
                </a:path>
                <a:path w="534670" h="1087120">
                  <a:moveTo>
                    <a:pt x="500583" y="394284"/>
                  </a:moveTo>
                  <a:lnTo>
                    <a:pt x="499110" y="389864"/>
                  </a:lnTo>
                  <a:lnTo>
                    <a:pt x="478434" y="395770"/>
                  </a:lnTo>
                  <a:lnTo>
                    <a:pt x="479907" y="400202"/>
                  </a:lnTo>
                  <a:lnTo>
                    <a:pt x="500583" y="394284"/>
                  </a:lnTo>
                  <a:close/>
                </a:path>
                <a:path w="534670" h="1087120">
                  <a:moveTo>
                    <a:pt x="506488" y="420865"/>
                  </a:moveTo>
                  <a:lnTo>
                    <a:pt x="503542" y="407581"/>
                  </a:lnTo>
                  <a:lnTo>
                    <a:pt x="482866" y="413486"/>
                  </a:lnTo>
                  <a:lnTo>
                    <a:pt x="485813" y="426783"/>
                  </a:lnTo>
                  <a:lnTo>
                    <a:pt x="506488" y="420865"/>
                  </a:lnTo>
                  <a:close/>
                </a:path>
                <a:path w="534670" h="1087120">
                  <a:moveTo>
                    <a:pt x="507961" y="849109"/>
                  </a:moveTo>
                  <a:lnTo>
                    <a:pt x="487299" y="841730"/>
                  </a:lnTo>
                  <a:lnTo>
                    <a:pt x="482866" y="855014"/>
                  </a:lnTo>
                  <a:lnTo>
                    <a:pt x="503542" y="862393"/>
                  </a:lnTo>
                  <a:lnTo>
                    <a:pt x="507961" y="849109"/>
                  </a:lnTo>
                  <a:close/>
                </a:path>
                <a:path w="534670" h="1087120">
                  <a:moveTo>
                    <a:pt x="512394" y="448932"/>
                  </a:moveTo>
                  <a:lnTo>
                    <a:pt x="509447" y="435635"/>
                  </a:lnTo>
                  <a:lnTo>
                    <a:pt x="488772" y="440067"/>
                  </a:lnTo>
                  <a:lnTo>
                    <a:pt x="491718" y="453351"/>
                  </a:lnTo>
                  <a:lnTo>
                    <a:pt x="512394" y="448932"/>
                  </a:lnTo>
                  <a:close/>
                </a:path>
                <a:path w="534670" h="1087120">
                  <a:moveTo>
                    <a:pt x="513867" y="821055"/>
                  </a:moveTo>
                  <a:lnTo>
                    <a:pt x="493204" y="816622"/>
                  </a:lnTo>
                  <a:lnTo>
                    <a:pt x="490245" y="829906"/>
                  </a:lnTo>
                  <a:lnTo>
                    <a:pt x="512394" y="834339"/>
                  </a:lnTo>
                  <a:lnTo>
                    <a:pt x="513867" y="821055"/>
                  </a:lnTo>
                  <a:close/>
                </a:path>
                <a:path w="534670" h="1087120">
                  <a:moveTo>
                    <a:pt x="518299" y="475513"/>
                  </a:moveTo>
                  <a:lnTo>
                    <a:pt x="515353" y="462216"/>
                  </a:lnTo>
                  <a:lnTo>
                    <a:pt x="494677" y="466648"/>
                  </a:lnTo>
                  <a:lnTo>
                    <a:pt x="497636" y="479933"/>
                  </a:lnTo>
                  <a:lnTo>
                    <a:pt x="518299" y="475513"/>
                  </a:lnTo>
                  <a:close/>
                </a:path>
                <a:path w="534670" h="1087120">
                  <a:moveTo>
                    <a:pt x="519785" y="792988"/>
                  </a:moveTo>
                  <a:lnTo>
                    <a:pt x="497636" y="790041"/>
                  </a:lnTo>
                  <a:lnTo>
                    <a:pt x="494677" y="803325"/>
                  </a:lnTo>
                  <a:lnTo>
                    <a:pt x="516826" y="806284"/>
                  </a:lnTo>
                  <a:lnTo>
                    <a:pt x="519785" y="792988"/>
                  </a:lnTo>
                  <a:close/>
                </a:path>
                <a:path w="534670" h="1087120">
                  <a:moveTo>
                    <a:pt x="524205" y="766419"/>
                  </a:moveTo>
                  <a:lnTo>
                    <a:pt x="502056" y="761987"/>
                  </a:lnTo>
                  <a:lnTo>
                    <a:pt x="500583" y="776744"/>
                  </a:lnTo>
                  <a:lnTo>
                    <a:pt x="521258" y="779703"/>
                  </a:lnTo>
                  <a:lnTo>
                    <a:pt x="524205" y="766419"/>
                  </a:lnTo>
                  <a:close/>
                </a:path>
                <a:path w="534670" h="1087120">
                  <a:moveTo>
                    <a:pt x="524205" y="499135"/>
                  </a:moveTo>
                  <a:lnTo>
                    <a:pt x="522732" y="488797"/>
                  </a:lnTo>
                  <a:lnTo>
                    <a:pt x="500583" y="493229"/>
                  </a:lnTo>
                  <a:lnTo>
                    <a:pt x="503542" y="503567"/>
                  </a:lnTo>
                  <a:lnTo>
                    <a:pt x="524205" y="499135"/>
                  </a:lnTo>
                  <a:close/>
                </a:path>
                <a:path w="534670" h="1087120">
                  <a:moveTo>
                    <a:pt x="524205" y="499135"/>
                  </a:moveTo>
                  <a:lnTo>
                    <a:pt x="513892" y="502094"/>
                  </a:lnTo>
                  <a:lnTo>
                    <a:pt x="503542" y="503567"/>
                  </a:lnTo>
                  <a:lnTo>
                    <a:pt x="503542" y="505040"/>
                  </a:lnTo>
                  <a:lnTo>
                    <a:pt x="513867" y="505040"/>
                  </a:lnTo>
                  <a:lnTo>
                    <a:pt x="524205" y="503567"/>
                  </a:lnTo>
                  <a:lnTo>
                    <a:pt x="524205" y="500608"/>
                  </a:lnTo>
                  <a:lnTo>
                    <a:pt x="524205" y="499135"/>
                  </a:lnTo>
                  <a:close/>
                </a:path>
                <a:path w="534670" h="1087120">
                  <a:moveTo>
                    <a:pt x="527164" y="531622"/>
                  </a:moveTo>
                  <a:lnTo>
                    <a:pt x="525691" y="516851"/>
                  </a:lnTo>
                  <a:lnTo>
                    <a:pt x="505015" y="518337"/>
                  </a:lnTo>
                  <a:lnTo>
                    <a:pt x="506488" y="533095"/>
                  </a:lnTo>
                  <a:lnTo>
                    <a:pt x="527164" y="531622"/>
                  </a:lnTo>
                  <a:close/>
                </a:path>
                <a:path w="534670" h="1087120">
                  <a:moveTo>
                    <a:pt x="528637" y="739838"/>
                  </a:moveTo>
                  <a:lnTo>
                    <a:pt x="506488" y="735406"/>
                  </a:lnTo>
                  <a:lnTo>
                    <a:pt x="505015" y="748690"/>
                  </a:lnTo>
                  <a:lnTo>
                    <a:pt x="525691" y="753122"/>
                  </a:lnTo>
                  <a:lnTo>
                    <a:pt x="528637" y="739838"/>
                  </a:lnTo>
                  <a:close/>
                </a:path>
                <a:path w="534670" h="1087120">
                  <a:moveTo>
                    <a:pt x="530110" y="558203"/>
                  </a:moveTo>
                  <a:lnTo>
                    <a:pt x="528637" y="544918"/>
                  </a:lnTo>
                  <a:lnTo>
                    <a:pt x="506488" y="546392"/>
                  </a:lnTo>
                  <a:lnTo>
                    <a:pt x="507961" y="559676"/>
                  </a:lnTo>
                  <a:lnTo>
                    <a:pt x="530110" y="558203"/>
                  </a:lnTo>
                  <a:close/>
                </a:path>
                <a:path w="534670" h="1087120">
                  <a:moveTo>
                    <a:pt x="531596" y="710298"/>
                  </a:moveTo>
                  <a:lnTo>
                    <a:pt x="509447" y="710298"/>
                  </a:lnTo>
                  <a:lnTo>
                    <a:pt x="509447" y="723595"/>
                  </a:lnTo>
                  <a:lnTo>
                    <a:pt x="530110" y="723595"/>
                  </a:lnTo>
                  <a:lnTo>
                    <a:pt x="531596" y="710298"/>
                  </a:lnTo>
                  <a:close/>
                </a:path>
                <a:path w="534670" h="1087120">
                  <a:moveTo>
                    <a:pt x="531596" y="683717"/>
                  </a:moveTo>
                  <a:lnTo>
                    <a:pt x="510921" y="682244"/>
                  </a:lnTo>
                  <a:lnTo>
                    <a:pt x="509447" y="695528"/>
                  </a:lnTo>
                  <a:lnTo>
                    <a:pt x="531596" y="697014"/>
                  </a:lnTo>
                  <a:lnTo>
                    <a:pt x="531596" y="683717"/>
                  </a:lnTo>
                  <a:close/>
                </a:path>
                <a:path w="534670" h="1087120">
                  <a:moveTo>
                    <a:pt x="531596" y="571487"/>
                  </a:moveTo>
                  <a:lnTo>
                    <a:pt x="509447" y="574446"/>
                  </a:lnTo>
                  <a:lnTo>
                    <a:pt x="510921" y="587730"/>
                  </a:lnTo>
                  <a:lnTo>
                    <a:pt x="531596" y="586257"/>
                  </a:lnTo>
                  <a:lnTo>
                    <a:pt x="531596" y="571487"/>
                  </a:lnTo>
                  <a:close/>
                </a:path>
                <a:path w="534670" h="1087120">
                  <a:moveTo>
                    <a:pt x="533069" y="655662"/>
                  </a:moveTo>
                  <a:lnTo>
                    <a:pt x="510921" y="654189"/>
                  </a:lnTo>
                  <a:lnTo>
                    <a:pt x="510921" y="668947"/>
                  </a:lnTo>
                  <a:lnTo>
                    <a:pt x="533069" y="668947"/>
                  </a:lnTo>
                  <a:lnTo>
                    <a:pt x="533069" y="655662"/>
                  </a:lnTo>
                  <a:close/>
                </a:path>
                <a:path w="534670" h="1087120">
                  <a:moveTo>
                    <a:pt x="534543" y="627608"/>
                  </a:moveTo>
                  <a:lnTo>
                    <a:pt x="512394" y="627608"/>
                  </a:lnTo>
                  <a:lnTo>
                    <a:pt x="512394" y="640892"/>
                  </a:lnTo>
                  <a:lnTo>
                    <a:pt x="533069" y="642378"/>
                  </a:lnTo>
                  <a:lnTo>
                    <a:pt x="534543" y="627608"/>
                  </a:lnTo>
                  <a:close/>
                </a:path>
                <a:path w="534670" h="1087120">
                  <a:moveTo>
                    <a:pt x="534543" y="612838"/>
                  </a:moveTo>
                  <a:lnTo>
                    <a:pt x="533069" y="599554"/>
                  </a:lnTo>
                  <a:lnTo>
                    <a:pt x="512394" y="601027"/>
                  </a:lnTo>
                  <a:lnTo>
                    <a:pt x="513867" y="614311"/>
                  </a:lnTo>
                  <a:lnTo>
                    <a:pt x="534543" y="612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98669" y="6048705"/>
              <a:ext cx="160020" cy="137795"/>
            </a:xfrm>
            <a:custGeom>
              <a:avLst/>
              <a:gdLst/>
              <a:ahLst/>
              <a:cxnLst/>
              <a:rect l="l" t="t" r="r" b="b"/>
              <a:pathLst>
                <a:path w="160020" h="137795">
                  <a:moveTo>
                    <a:pt x="8864" y="137337"/>
                  </a:moveTo>
                  <a:lnTo>
                    <a:pt x="1473" y="116662"/>
                  </a:lnTo>
                  <a:lnTo>
                    <a:pt x="0" y="118135"/>
                  </a:lnTo>
                  <a:lnTo>
                    <a:pt x="7378" y="137337"/>
                  </a:lnTo>
                  <a:lnTo>
                    <a:pt x="8864" y="137337"/>
                  </a:lnTo>
                  <a:close/>
                </a:path>
                <a:path w="160020" h="137795">
                  <a:moveTo>
                    <a:pt x="33959" y="124040"/>
                  </a:moveTo>
                  <a:lnTo>
                    <a:pt x="23622" y="104851"/>
                  </a:lnTo>
                  <a:lnTo>
                    <a:pt x="11811" y="110756"/>
                  </a:lnTo>
                  <a:lnTo>
                    <a:pt x="22148" y="129946"/>
                  </a:lnTo>
                  <a:lnTo>
                    <a:pt x="33959" y="124040"/>
                  </a:lnTo>
                  <a:close/>
                </a:path>
                <a:path w="160020" h="137795">
                  <a:moveTo>
                    <a:pt x="59067" y="109270"/>
                  </a:moveTo>
                  <a:lnTo>
                    <a:pt x="47256" y="91554"/>
                  </a:lnTo>
                  <a:lnTo>
                    <a:pt x="42824" y="94513"/>
                  </a:lnTo>
                  <a:lnTo>
                    <a:pt x="43129" y="94983"/>
                  </a:lnTo>
                  <a:lnTo>
                    <a:pt x="36918" y="97459"/>
                  </a:lnTo>
                  <a:lnTo>
                    <a:pt x="41351" y="107797"/>
                  </a:lnTo>
                  <a:lnTo>
                    <a:pt x="47256" y="116662"/>
                  </a:lnTo>
                  <a:lnTo>
                    <a:pt x="54635" y="112229"/>
                  </a:lnTo>
                  <a:lnTo>
                    <a:pt x="56108" y="112229"/>
                  </a:lnTo>
                  <a:lnTo>
                    <a:pt x="59067" y="109270"/>
                  </a:lnTo>
                  <a:close/>
                </a:path>
                <a:path w="160020" h="137795">
                  <a:moveTo>
                    <a:pt x="81216" y="93027"/>
                  </a:moveTo>
                  <a:lnTo>
                    <a:pt x="69405" y="75311"/>
                  </a:lnTo>
                  <a:lnTo>
                    <a:pt x="57594" y="84175"/>
                  </a:lnTo>
                  <a:lnTo>
                    <a:pt x="70878" y="100418"/>
                  </a:lnTo>
                  <a:lnTo>
                    <a:pt x="81216" y="93027"/>
                  </a:lnTo>
                  <a:close/>
                </a:path>
                <a:path w="160020" h="137795">
                  <a:moveTo>
                    <a:pt x="103365" y="73837"/>
                  </a:moveTo>
                  <a:lnTo>
                    <a:pt x="88595" y="59067"/>
                  </a:lnTo>
                  <a:lnTo>
                    <a:pt x="78257" y="67932"/>
                  </a:lnTo>
                  <a:lnTo>
                    <a:pt x="93027" y="84175"/>
                  </a:lnTo>
                  <a:lnTo>
                    <a:pt x="103365" y="73837"/>
                  </a:lnTo>
                  <a:close/>
                </a:path>
                <a:path w="160020" h="137795">
                  <a:moveTo>
                    <a:pt x="124040" y="56108"/>
                  </a:moveTo>
                  <a:lnTo>
                    <a:pt x="109270" y="39865"/>
                  </a:lnTo>
                  <a:lnTo>
                    <a:pt x="98933" y="48729"/>
                  </a:lnTo>
                  <a:lnTo>
                    <a:pt x="113703" y="64973"/>
                  </a:lnTo>
                  <a:lnTo>
                    <a:pt x="124040" y="56108"/>
                  </a:lnTo>
                  <a:close/>
                </a:path>
                <a:path w="160020" h="137795">
                  <a:moveTo>
                    <a:pt x="143230" y="33959"/>
                  </a:moveTo>
                  <a:lnTo>
                    <a:pt x="125514" y="20675"/>
                  </a:lnTo>
                  <a:lnTo>
                    <a:pt x="116649" y="31013"/>
                  </a:lnTo>
                  <a:lnTo>
                    <a:pt x="134378" y="44297"/>
                  </a:lnTo>
                  <a:lnTo>
                    <a:pt x="143230" y="33959"/>
                  </a:lnTo>
                  <a:close/>
                </a:path>
                <a:path w="160020" h="137795">
                  <a:moveTo>
                    <a:pt x="159473" y="14770"/>
                  </a:moveTo>
                  <a:lnTo>
                    <a:pt x="150622" y="7378"/>
                  </a:lnTo>
                  <a:lnTo>
                    <a:pt x="143230" y="0"/>
                  </a:lnTo>
                  <a:lnTo>
                    <a:pt x="134378" y="8864"/>
                  </a:lnTo>
                  <a:lnTo>
                    <a:pt x="152095" y="23622"/>
                  </a:lnTo>
                  <a:lnTo>
                    <a:pt x="159473" y="1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16047" y="5791772"/>
              <a:ext cx="2367280" cy="294005"/>
            </a:xfrm>
            <a:custGeom>
              <a:avLst/>
              <a:gdLst/>
              <a:ahLst/>
              <a:cxnLst/>
              <a:rect l="l" t="t" r="r" b="b"/>
              <a:pathLst>
                <a:path w="2367279" h="294004">
                  <a:moveTo>
                    <a:pt x="1182781" y="293849"/>
                  </a:moveTo>
                  <a:lnTo>
                    <a:pt x="0" y="293849"/>
                  </a:lnTo>
                  <a:lnTo>
                    <a:pt x="0" y="0"/>
                  </a:lnTo>
                  <a:lnTo>
                    <a:pt x="2367040" y="0"/>
                  </a:lnTo>
                  <a:lnTo>
                    <a:pt x="2367040" y="293849"/>
                  </a:lnTo>
                  <a:lnTo>
                    <a:pt x="1182781" y="293849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43038" y="5883324"/>
              <a:ext cx="363251" cy="1255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931388" y="5915825"/>
              <a:ext cx="17780" cy="90170"/>
            </a:xfrm>
            <a:custGeom>
              <a:avLst/>
              <a:gdLst/>
              <a:ahLst/>
              <a:cxnLst/>
              <a:rect l="l" t="t" r="r" b="b"/>
              <a:pathLst>
                <a:path w="17780" h="90170">
                  <a:moveTo>
                    <a:pt x="17716" y="72351"/>
                  </a:moveTo>
                  <a:lnTo>
                    <a:pt x="0" y="72351"/>
                  </a:lnTo>
                  <a:lnTo>
                    <a:pt x="0" y="90068"/>
                  </a:lnTo>
                  <a:lnTo>
                    <a:pt x="17716" y="90068"/>
                  </a:lnTo>
                  <a:lnTo>
                    <a:pt x="17716" y="72351"/>
                  </a:lnTo>
                  <a:close/>
                </a:path>
                <a:path w="17780" h="90170">
                  <a:moveTo>
                    <a:pt x="17716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17716" y="17716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17036" y="5924674"/>
              <a:ext cx="82691" cy="826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13017" y="5879902"/>
              <a:ext cx="146186" cy="15256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88737" y="5940919"/>
              <a:ext cx="131420" cy="9450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440830" y="5988173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5439"/>
                  </a:lnTo>
                  <a:lnTo>
                    <a:pt x="8859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9196"/>
                  </a:lnTo>
                  <a:lnTo>
                    <a:pt x="16612" y="29117"/>
                  </a:lnTo>
                  <a:lnTo>
                    <a:pt x="13289" y="36546"/>
                  </a:lnTo>
                  <a:lnTo>
                    <a:pt x="7752" y="4120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82175" y="5883333"/>
              <a:ext cx="363251" cy="12551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867576" y="59881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07445" y="5883336"/>
              <a:ext cx="81214" cy="12256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010810" y="5988178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5439"/>
                  </a:lnTo>
                  <a:lnTo>
                    <a:pt x="7383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9196"/>
                  </a:lnTo>
                  <a:lnTo>
                    <a:pt x="16612" y="29117"/>
                  </a:lnTo>
                  <a:lnTo>
                    <a:pt x="13289" y="36546"/>
                  </a:lnTo>
                  <a:lnTo>
                    <a:pt x="7752" y="4120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97931" y="5884815"/>
              <a:ext cx="174242" cy="12403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799" y="5988180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0" y="42822"/>
                  </a:moveTo>
                  <a:lnTo>
                    <a:pt x="0" y="35439"/>
                  </a:lnTo>
                  <a:lnTo>
                    <a:pt x="7383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9196"/>
                  </a:lnTo>
                  <a:lnTo>
                    <a:pt x="16612" y="29117"/>
                  </a:lnTo>
                  <a:lnTo>
                    <a:pt x="13289" y="36546"/>
                  </a:lnTo>
                  <a:lnTo>
                    <a:pt x="7752" y="4120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82920" y="5884817"/>
              <a:ext cx="274653" cy="12403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069554" y="4576524"/>
              <a:ext cx="782955" cy="400685"/>
            </a:xfrm>
            <a:custGeom>
              <a:avLst/>
              <a:gdLst/>
              <a:ahLst/>
              <a:cxnLst/>
              <a:rect l="l" t="t" r="r" b="b"/>
              <a:pathLst>
                <a:path w="782954" h="400685">
                  <a:moveTo>
                    <a:pt x="409026" y="0"/>
                  </a:moveTo>
                  <a:lnTo>
                    <a:pt x="381916" y="3806"/>
                  </a:lnTo>
                  <a:lnTo>
                    <a:pt x="358267" y="13843"/>
                  </a:lnTo>
                  <a:lnTo>
                    <a:pt x="341540" y="28032"/>
                  </a:lnTo>
                  <a:lnTo>
                    <a:pt x="335195" y="44298"/>
                  </a:lnTo>
                  <a:lnTo>
                    <a:pt x="335195" y="155046"/>
                  </a:lnTo>
                  <a:lnTo>
                    <a:pt x="0" y="400167"/>
                  </a:lnTo>
                  <a:lnTo>
                    <a:pt x="335195" y="221494"/>
                  </a:lnTo>
                  <a:lnTo>
                    <a:pt x="341540" y="237760"/>
                  </a:lnTo>
                  <a:lnTo>
                    <a:pt x="358267" y="251950"/>
                  </a:lnTo>
                  <a:lnTo>
                    <a:pt x="381916" y="261986"/>
                  </a:lnTo>
                  <a:lnTo>
                    <a:pt x="409026" y="265793"/>
                  </a:lnTo>
                  <a:lnTo>
                    <a:pt x="708783" y="265793"/>
                  </a:lnTo>
                  <a:lnTo>
                    <a:pt x="735893" y="261986"/>
                  </a:lnTo>
                  <a:lnTo>
                    <a:pt x="759542" y="251950"/>
                  </a:lnTo>
                  <a:lnTo>
                    <a:pt x="776269" y="237760"/>
                  </a:lnTo>
                  <a:lnTo>
                    <a:pt x="782614" y="221494"/>
                  </a:lnTo>
                  <a:lnTo>
                    <a:pt x="782614" y="44298"/>
                  </a:lnTo>
                  <a:lnTo>
                    <a:pt x="776269" y="28032"/>
                  </a:lnTo>
                  <a:lnTo>
                    <a:pt x="759542" y="13843"/>
                  </a:lnTo>
                  <a:lnTo>
                    <a:pt x="735893" y="3806"/>
                  </a:lnTo>
                  <a:lnTo>
                    <a:pt x="708783" y="0"/>
                  </a:lnTo>
                  <a:lnTo>
                    <a:pt x="409026" y="0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65291" y="4651833"/>
              <a:ext cx="107794" cy="12994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593753" y="4653317"/>
              <a:ext cx="78740" cy="124460"/>
            </a:xfrm>
            <a:custGeom>
              <a:avLst/>
              <a:gdLst/>
              <a:ahLst/>
              <a:cxnLst/>
              <a:rect l="l" t="t" r="r" b="b"/>
              <a:pathLst>
                <a:path w="78739" h="124460">
                  <a:moveTo>
                    <a:pt x="78257" y="110490"/>
                  </a:moveTo>
                  <a:lnTo>
                    <a:pt x="16243" y="110490"/>
                  </a:lnTo>
                  <a:lnTo>
                    <a:pt x="16243" y="0"/>
                  </a:lnTo>
                  <a:lnTo>
                    <a:pt x="0" y="0"/>
                  </a:lnTo>
                  <a:lnTo>
                    <a:pt x="0" y="110490"/>
                  </a:lnTo>
                  <a:lnTo>
                    <a:pt x="0" y="124460"/>
                  </a:lnTo>
                  <a:lnTo>
                    <a:pt x="78257" y="124460"/>
                  </a:lnTo>
                  <a:lnTo>
                    <a:pt x="78257" y="110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91216" y="4653311"/>
              <a:ext cx="100410" cy="12403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6953" y="5558349"/>
              <a:ext cx="373587" cy="1314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292525" y="5565870"/>
              <a:ext cx="1320165" cy="539115"/>
            </a:xfrm>
            <a:custGeom>
              <a:avLst/>
              <a:gdLst/>
              <a:ahLst/>
              <a:cxnLst/>
              <a:rect l="l" t="t" r="r" b="b"/>
              <a:pathLst>
                <a:path w="1320165" h="539114">
                  <a:moveTo>
                    <a:pt x="295326" y="221494"/>
                  </a:moveTo>
                  <a:lnTo>
                    <a:pt x="234288" y="224471"/>
                  </a:lnTo>
                  <a:lnTo>
                    <a:pt x="178424" y="232551"/>
                  </a:lnTo>
                  <a:lnTo>
                    <a:pt x="132554" y="244459"/>
                  </a:lnTo>
                  <a:lnTo>
                    <a:pt x="101497" y="258918"/>
                  </a:lnTo>
                  <a:lnTo>
                    <a:pt x="90074" y="274653"/>
                  </a:lnTo>
                  <a:lnTo>
                    <a:pt x="90074" y="485811"/>
                  </a:lnTo>
                  <a:lnTo>
                    <a:pt x="132554" y="516005"/>
                  </a:lnTo>
                  <a:lnTo>
                    <a:pt x="178424" y="527913"/>
                  </a:lnTo>
                  <a:lnTo>
                    <a:pt x="234288" y="535993"/>
                  </a:lnTo>
                  <a:lnTo>
                    <a:pt x="295326" y="538970"/>
                  </a:lnTo>
                  <a:lnTo>
                    <a:pt x="1116333" y="538970"/>
                  </a:lnTo>
                  <a:lnTo>
                    <a:pt x="1176650" y="535993"/>
                  </a:lnTo>
                  <a:lnTo>
                    <a:pt x="1232077" y="527913"/>
                  </a:lnTo>
                  <a:lnTo>
                    <a:pt x="1277723" y="516005"/>
                  </a:lnTo>
                  <a:lnTo>
                    <a:pt x="1320108" y="485811"/>
                  </a:lnTo>
                  <a:lnTo>
                    <a:pt x="1320108" y="274653"/>
                  </a:lnTo>
                  <a:lnTo>
                    <a:pt x="1277723" y="244459"/>
                  </a:lnTo>
                  <a:lnTo>
                    <a:pt x="1232077" y="232551"/>
                  </a:lnTo>
                  <a:lnTo>
                    <a:pt x="1176650" y="224471"/>
                  </a:lnTo>
                  <a:lnTo>
                    <a:pt x="1116333" y="221494"/>
                  </a:lnTo>
                  <a:lnTo>
                    <a:pt x="600989" y="221494"/>
                  </a:lnTo>
                  <a:lnTo>
                    <a:pt x="0" y="0"/>
                  </a:lnTo>
                  <a:lnTo>
                    <a:pt x="295326" y="221494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78581" y="5873010"/>
              <a:ext cx="95981" cy="12846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99665" y="5873011"/>
              <a:ext cx="264317" cy="12846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84654" y="5873013"/>
              <a:ext cx="97457" cy="12403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01309" y="5871540"/>
              <a:ext cx="422316" cy="1299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44298" y="5873018"/>
              <a:ext cx="97457" cy="12403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273009" y="1385541"/>
              <a:ext cx="0" cy="3844290"/>
            </a:xfrm>
            <a:custGeom>
              <a:avLst/>
              <a:gdLst/>
              <a:ahLst/>
              <a:cxnLst/>
              <a:rect l="l" t="t" r="r" b="b"/>
              <a:pathLst>
                <a:path h="3844290">
                  <a:moveTo>
                    <a:pt x="0" y="3843671"/>
                  </a:moveTo>
                  <a:lnTo>
                    <a:pt x="0" y="3843671"/>
                  </a:lnTo>
                  <a:lnTo>
                    <a:pt x="0" y="0"/>
                  </a:lnTo>
                </a:path>
              </a:pathLst>
            </a:custGeom>
            <a:ln w="191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230186" y="1267412"/>
              <a:ext cx="87121" cy="1432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67256" y="6103380"/>
              <a:ext cx="191962" cy="10779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778658" y="5837587"/>
              <a:ext cx="155046" cy="10041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68321" y="5549645"/>
              <a:ext cx="156522" cy="945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66845" y="5229217"/>
              <a:ext cx="153569" cy="10484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47648" y="4901405"/>
              <a:ext cx="155046" cy="10484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358459" y="1937782"/>
              <a:ext cx="2353945" cy="254000"/>
            </a:xfrm>
            <a:custGeom>
              <a:avLst/>
              <a:gdLst/>
              <a:ahLst/>
              <a:cxnLst/>
              <a:rect l="l" t="t" r="r" b="b"/>
              <a:pathLst>
                <a:path w="2353945" h="254000">
                  <a:moveTo>
                    <a:pt x="1176875" y="253980"/>
                  </a:moveTo>
                  <a:lnTo>
                    <a:pt x="0" y="253980"/>
                  </a:lnTo>
                  <a:lnTo>
                    <a:pt x="0" y="0"/>
                  </a:lnTo>
                  <a:lnTo>
                    <a:pt x="2353750" y="0"/>
                  </a:lnTo>
                  <a:lnTo>
                    <a:pt x="2353750" y="253980"/>
                  </a:lnTo>
                  <a:lnTo>
                    <a:pt x="1176875" y="253980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57393" y="2004231"/>
              <a:ext cx="363237" cy="12551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847224" y="2036720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80" h="88900">
                  <a:moveTo>
                    <a:pt x="17719" y="88597"/>
                  </a:moveTo>
                  <a:lnTo>
                    <a:pt x="0" y="88597"/>
                  </a:lnTo>
                  <a:lnTo>
                    <a:pt x="0" y="70878"/>
                  </a:lnTo>
                  <a:lnTo>
                    <a:pt x="17719" y="70878"/>
                  </a:lnTo>
                  <a:lnTo>
                    <a:pt x="17719" y="88597"/>
                  </a:lnTo>
                  <a:close/>
                </a:path>
                <a:path w="17780" h="8890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32868" y="2045581"/>
              <a:ext cx="82691" cy="826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28849" y="2001872"/>
              <a:ext cx="144709" cy="15150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203092" y="2061826"/>
              <a:ext cx="134373" cy="9450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99484" y="2001286"/>
              <a:ext cx="262840" cy="16243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684473" y="2001291"/>
              <a:ext cx="15240" cy="124460"/>
            </a:xfrm>
            <a:custGeom>
              <a:avLst/>
              <a:gdLst/>
              <a:ahLst/>
              <a:cxnLst/>
              <a:rect l="l" t="t" r="r" b="b"/>
              <a:pathLst>
                <a:path w="15239" h="124460">
                  <a:moveTo>
                    <a:pt x="14757" y="35445"/>
                  </a:moveTo>
                  <a:lnTo>
                    <a:pt x="1473" y="35445"/>
                  </a:lnTo>
                  <a:lnTo>
                    <a:pt x="1473" y="124040"/>
                  </a:lnTo>
                  <a:lnTo>
                    <a:pt x="14757" y="124040"/>
                  </a:lnTo>
                  <a:lnTo>
                    <a:pt x="14757" y="35445"/>
                  </a:lnTo>
                  <a:close/>
                </a:path>
                <a:path w="15239" h="124460">
                  <a:moveTo>
                    <a:pt x="14757" y="0"/>
                  </a:moveTo>
                  <a:lnTo>
                    <a:pt x="0" y="0"/>
                  </a:lnTo>
                  <a:lnTo>
                    <a:pt x="0" y="17729"/>
                  </a:lnTo>
                  <a:lnTo>
                    <a:pt x="14757" y="17729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22866" y="2033775"/>
              <a:ext cx="72354" cy="9155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14417" y="2045589"/>
              <a:ext cx="84167" cy="8269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331879" y="1319087"/>
              <a:ext cx="2353945" cy="252729"/>
            </a:xfrm>
            <a:custGeom>
              <a:avLst/>
              <a:gdLst/>
              <a:ahLst/>
              <a:cxnLst/>
              <a:rect l="l" t="t" r="r" b="b"/>
              <a:pathLst>
                <a:path w="2353945" h="252730">
                  <a:moveTo>
                    <a:pt x="1176875" y="252503"/>
                  </a:moveTo>
                  <a:lnTo>
                    <a:pt x="0" y="252503"/>
                  </a:lnTo>
                  <a:lnTo>
                    <a:pt x="0" y="0"/>
                  </a:lnTo>
                  <a:lnTo>
                    <a:pt x="2353750" y="0"/>
                  </a:lnTo>
                  <a:lnTo>
                    <a:pt x="2353750" y="252503"/>
                  </a:lnTo>
                  <a:lnTo>
                    <a:pt x="1176875" y="252503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433767" y="1384059"/>
              <a:ext cx="270223" cy="12551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727604" y="1384071"/>
              <a:ext cx="114300" cy="121285"/>
            </a:xfrm>
            <a:custGeom>
              <a:avLst/>
              <a:gdLst/>
              <a:ahLst/>
              <a:cxnLst/>
              <a:rect l="l" t="t" r="r" b="b"/>
              <a:pathLst>
                <a:path w="114300" h="121284">
                  <a:moveTo>
                    <a:pt x="41351" y="0"/>
                  </a:moveTo>
                  <a:lnTo>
                    <a:pt x="31013" y="0"/>
                  </a:lnTo>
                  <a:lnTo>
                    <a:pt x="27419" y="11607"/>
                  </a:lnTo>
                  <a:lnTo>
                    <a:pt x="22161" y="18643"/>
                  </a:lnTo>
                  <a:lnTo>
                    <a:pt x="13576" y="22631"/>
                  </a:lnTo>
                  <a:lnTo>
                    <a:pt x="0" y="25095"/>
                  </a:lnTo>
                  <a:lnTo>
                    <a:pt x="0" y="35433"/>
                  </a:lnTo>
                  <a:lnTo>
                    <a:pt x="26581" y="35433"/>
                  </a:lnTo>
                  <a:lnTo>
                    <a:pt x="26581" y="121081"/>
                  </a:lnTo>
                  <a:lnTo>
                    <a:pt x="41351" y="121081"/>
                  </a:lnTo>
                  <a:lnTo>
                    <a:pt x="41351" y="0"/>
                  </a:lnTo>
                  <a:close/>
                </a:path>
                <a:path w="114300" h="121284">
                  <a:moveTo>
                    <a:pt x="113703" y="103365"/>
                  </a:moveTo>
                  <a:lnTo>
                    <a:pt x="95986" y="103365"/>
                  </a:lnTo>
                  <a:lnTo>
                    <a:pt x="95986" y="121081"/>
                  </a:lnTo>
                  <a:lnTo>
                    <a:pt x="113703" y="121081"/>
                  </a:lnTo>
                  <a:lnTo>
                    <a:pt x="113703" y="103365"/>
                  </a:lnTo>
                  <a:close/>
                </a:path>
                <a:path w="114300" h="121284">
                  <a:moveTo>
                    <a:pt x="113703" y="32486"/>
                  </a:moveTo>
                  <a:lnTo>
                    <a:pt x="95986" y="32486"/>
                  </a:lnTo>
                  <a:lnTo>
                    <a:pt x="95986" y="50203"/>
                  </a:lnTo>
                  <a:lnTo>
                    <a:pt x="113703" y="50203"/>
                  </a:lnTo>
                  <a:lnTo>
                    <a:pt x="113703" y="3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07766" y="1423932"/>
              <a:ext cx="84167" cy="8269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03747" y="1381700"/>
              <a:ext cx="146186" cy="15150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79466" y="1441654"/>
              <a:ext cx="132896" cy="9450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371428" y="1413600"/>
              <a:ext cx="166859" cy="9598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557484" y="1413601"/>
              <a:ext cx="118130" cy="9155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00717" y="1413602"/>
              <a:ext cx="118130" cy="9155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842473" y="1381117"/>
              <a:ext cx="165382" cy="12846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346646" y="1615764"/>
              <a:ext cx="2367280" cy="269240"/>
            </a:xfrm>
            <a:custGeom>
              <a:avLst/>
              <a:gdLst/>
              <a:ahLst/>
              <a:cxnLst/>
              <a:rect l="l" t="t" r="r" b="b"/>
              <a:pathLst>
                <a:path w="2367279" h="269239">
                  <a:moveTo>
                    <a:pt x="1182781" y="268746"/>
                  </a:moveTo>
                  <a:lnTo>
                    <a:pt x="0" y="268746"/>
                  </a:lnTo>
                  <a:lnTo>
                    <a:pt x="0" y="0"/>
                  </a:lnTo>
                  <a:lnTo>
                    <a:pt x="2367040" y="0"/>
                  </a:lnTo>
                  <a:lnTo>
                    <a:pt x="2367040" y="268746"/>
                  </a:lnTo>
                  <a:lnTo>
                    <a:pt x="1182781" y="268746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47057" y="1691073"/>
              <a:ext cx="363251" cy="12551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836875" y="1722094"/>
              <a:ext cx="17780" cy="90170"/>
            </a:xfrm>
            <a:custGeom>
              <a:avLst/>
              <a:gdLst/>
              <a:ahLst/>
              <a:cxnLst/>
              <a:rect l="l" t="t" r="r" b="b"/>
              <a:pathLst>
                <a:path w="17780" h="90169">
                  <a:moveTo>
                    <a:pt x="17729" y="72351"/>
                  </a:moveTo>
                  <a:lnTo>
                    <a:pt x="0" y="72351"/>
                  </a:lnTo>
                  <a:lnTo>
                    <a:pt x="0" y="90068"/>
                  </a:lnTo>
                  <a:lnTo>
                    <a:pt x="17729" y="90068"/>
                  </a:lnTo>
                  <a:lnTo>
                    <a:pt x="17729" y="72351"/>
                  </a:lnTo>
                  <a:close/>
                </a:path>
                <a:path w="17780" h="90169">
                  <a:moveTo>
                    <a:pt x="17729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17729" y="17716"/>
                  </a:lnTo>
                  <a:lnTo>
                    <a:pt x="17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1055" y="1730946"/>
              <a:ext cx="84167" cy="8269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18513" y="1686174"/>
              <a:ext cx="144709" cy="15256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756" y="1748668"/>
              <a:ext cx="134373" cy="93028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346325" y="1794445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80">
                  <a:moveTo>
                    <a:pt x="0" y="42822"/>
                  </a:moveTo>
                  <a:lnTo>
                    <a:pt x="0" y="35439"/>
                  </a:lnTo>
                  <a:lnTo>
                    <a:pt x="7383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33447" y="1691082"/>
              <a:ext cx="364727" cy="12551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820324" y="17944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58716" y="1691085"/>
              <a:ext cx="84168" cy="12108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3963557" y="1794450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80">
                  <a:moveTo>
                    <a:pt x="0" y="42822"/>
                  </a:moveTo>
                  <a:lnTo>
                    <a:pt x="0" y="35439"/>
                  </a:lnTo>
                  <a:lnTo>
                    <a:pt x="7383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050678" y="1691087"/>
              <a:ext cx="174242" cy="125514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248547" y="1794453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80">
                  <a:moveTo>
                    <a:pt x="0" y="42822"/>
                  </a:moveTo>
                  <a:lnTo>
                    <a:pt x="0" y="35439"/>
                  </a:lnTo>
                  <a:lnTo>
                    <a:pt x="7383" y="35439"/>
                  </a:lnTo>
                  <a:lnTo>
                    <a:pt x="10336" y="32485"/>
                  </a:lnTo>
                  <a:lnTo>
                    <a:pt x="10336" y="17719"/>
                  </a:ln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20672"/>
                  </a:lnTo>
                  <a:lnTo>
                    <a:pt x="16612" y="30363"/>
                  </a:lnTo>
                  <a:lnTo>
                    <a:pt x="13289" y="37284"/>
                  </a:lnTo>
                  <a:lnTo>
                    <a:pt x="7752" y="41437"/>
                  </a:lnTo>
                  <a:lnTo>
                    <a:pt x="0" y="4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35668" y="1691089"/>
              <a:ext cx="274653" cy="12551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687107" y="1445971"/>
              <a:ext cx="184150" cy="593725"/>
            </a:xfrm>
            <a:custGeom>
              <a:avLst/>
              <a:gdLst/>
              <a:ahLst/>
              <a:cxnLst/>
              <a:rect l="l" t="t" r="r" b="b"/>
              <a:pathLst>
                <a:path w="184150" h="593725">
                  <a:moveTo>
                    <a:pt x="0" y="0"/>
                  </a:moveTo>
                  <a:lnTo>
                    <a:pt x="43056" y="2140"/>
                  </a:lnTo>
                  <a:lnTo>
                    <a:pt x="81586" y="12580"/>
                  </a:lnTo>
                  <a:lnTo>
                    <a:pt x="142484" y="53491"/>
                  </a:lnTo>
                  <a:lnTo>
                    <a:pt x="177528" y="112987"/>
                  </a:lnTo>
                  <a:lnTo>
                    <a:pt x="183741" y="146659"/>
                  </a:lnTo>
                  <a:lnTo>
                    <a:pt x="181553" y="181322"/>
                  </a:lnTo>
                  <a:lnTo>
                    <a:pt x="170319" y="215760"/>
                  </a:lnTo>
                  <a:lnTo>
                    <a:pt x="149393" y="248753"/>
                  </a:lnTo>
                  <a:lnTo>
                    <a:pt x="118130" y="279083"/>
                  </a:lnTo>
                </a:path>
                <a:path w="184150" h="593725">
                  <a:moveTo>
                    <a:pt x="26579" y="323382"/>
                  </a:moveTo>
                  <a:lnTo>
                    <a:pt x="69330" y="327161"/>
                  </a:lnTo>
                  <a:lnTo>
                    <a:pt x="105986" y="340853"/>
                  </a:lnTo>
                  <a:lnTo>
                    <a:pt x="136033" y="362679"/>
                  </a:lnTo>
                  <a:lnTo>
                    <a:pt x="158956" y="390858"/>
                  </a:lnTo>
                  <a:lnTo>
                    <a:pt x="174242" y="423608"/>
                  </a:lnTo>
                  <a:lnTo>
                    <a:pt x="181377" y="459149"/>
                  </a:lnTo>
                  <a:lnTo>
                    <a:pt x="179847" y="495700"/>
                  </a:lnTo>
                  <a:lnTo>
                    <a:pt x="169139" y="531481"/>
                  </a:lnTo>
                  <a:lnTo>
                    <a:pt x="148738" y="564709"/>
                  </a:lnTo>
                  <a:lnTo>
                    <a:pt x="118130" y="593605"/>
                  </a:lnTo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12209" y="1654294"/>
              <a:ext cx="156522" cy="9450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712209" y="1973247"/>
              <a:ext cx="156522" cy="94504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2362889" y="2246383"/>
            <a:ext cx="2366010" cy="1800225"/>
            <a:chOff x="2362889" y="2246383"/>
            <a:chExt cx="2366010" cy="1800225"/>
          </a:xfrm>
        </p:grpSpPr>
        <p:sp>
          <p:nvSpPr>
            <p:cNvPr id="132" name="object 132"/>
            <p:cNvSpPr/>
            <p:nvPr/>
          </p:nvSpPr>
          <p:spPr>
            <a:xfrm>
              <a:off x="2392421" y="3228296"/>
              <a:ext cx="2279015" cy="766445"/>
            </a:xfrm>
            <a:custGeom>
              <a:avLst/>
              <a:gdLst/>
              <a:ahLst/>
              <a:cxnLst/>
              <a:rect l="l" t="t" r="r" b="b"/>
              <a:pathLst>
                <a:path w="2279015" h="766445">
                  <a:moveTo>
                    <a:pt x="1139959" y="766371"/>
                  </a:moveTo>
                  <a:lnTo>
                    <a:pt x="0" y="766371"/>
                  </a:lnTo>
                  <a:lnTo>
                    <a:pt x="0" y="0"/>
                  </a:lnTo>
                  <a:lnTo>
                    <a:pt x="2278442" y="0"/>
                  </a:lnTo>
                  <a:lnTo>
                    <a:pt x="2278442" y="766371"/>
                  </a:lnTo>
                  <a:lnTo>
                    <a:pt x="1139959" y="766371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478066" y="3347905"/>
              <a:ext cx="376540" cy="16243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878233" y="3347907"/>
              <a:ext cx="16510" cy="125730"/>
            </a:xfrm>
            <a:custGeom>
              <a:avLst/>
              <a:gdLst/>
              <a:ahLst/>
              <a:cxnLst/>
              <a:rect l="l" t="t" r="r" b="b"/>
              <a:pathLst>
                <a:path w="16510" h="125729">
                  <a:moveTo>
                    <a:pt x="16242" y="125513"/>
                  </a:moveTo>
                  <a:lnTo>
                    <a:pt x="0" y="125513"/>
                  </a:lnTo>
                  <a:lnTo>
                    <a:pt x="0" y="0"/>
                  </a:lnTo>
                  <a:lnTo>
                    <a:pt x="16242" y="0"/>
                  </a:lnTo>
                  <a:lnTo>
                    <a:pt x="16242" y="125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924009" y="3347908"/>
              <a:ext cx="98934" cy="12551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144027" y="3347909"/>
              <a:ext cx="375064" cy="16243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539764" y="3346437"/>
              <a:ext cx="187532" cy="12994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747969" y="3347914"/>
              <a:ext cx="97457" cy="12551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69463" y="3346441"/>
              <a:ext cx="488765" cy="12994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478901" y="3347918"/>
              <a:ext cx="97457" cy="1255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63710" y="3564984"/>
              <a:ext cx="367681" cy="12551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281353" y="3564987"/>
              <a:ext cx="364727" cy="12551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090547" y="3564990"/>
              <a:ext cx="364727" cy="12551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566664" y="3779105"/>
              <a:ext cx="363251" cy="12403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281353" y="3779108"/>
              <a:ext cx="363251" cy="12403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090547" y="3779111"/>
              <a:ext cx="364728" cy="12403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2399805" y="3501507"/>
              <a:ext cx="2279015" cy="1905"/>
            </a:xfrm>
            <a:custGeom>
              <a:avLst/>
              <a:gdLst/>
              <a:ahLst/>
              <a:cxnLst/>
              <a:rect l="l" t="t" r="r" b="b"/>
              <a:pathLst>
                <a:path w="2279015" h="1904">
                  <a:moveTo>
                    <a:pt x="-4429" y="738"/>
                  </a:moveTo>
                  <a:lnTo>
                    <a:pt x="2282872" y="738"/>
                  </a:lnTo>
                </a:path>
              </a:pathLst>
            </a:custGeom>
            <a:ln w="10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046569" y="3235714"/>
              <a:ext cx="862965" cy="756285"/>
            </a:xfrm>
            <a:custGeom>
              <a:avLst/>
              <a:gdLst/>
              <a:ahLst/>
              <a:cxnLst/>
              <a:rect l="l" t="t" r="r" b="b"/>
              <a:pathLst>
                <a:path w="862964" h="756285">
                  <a:moveTo>
                    <a:pt x="0" y="0"/>
                  </a:moveTo>
                  <a:lnTo>
                    <a:pt x="0" y="0"/>
                  </a:lnTo>
                  <a:lnTo>
                    <a:pt x="0" y="756035"/>
                  </a:lnTo>
                </a:path>
                <a:path w="862964" h="756285">
                  <a:moveTo>
                    <a:pt x="860876" y="0"/>
                  </a:moveTo>
                  <a:lnTo>
                    <a:pt x="860876" y="0"/>
                  </a:lnTo>
                  <a:lnTo>
                    <a:pt x="862352" y="756035"/>
                  </a:lnTo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485449" y="2324633"/>
              <a:ext cx="363251" cy="125516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875280" y="2357122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80" h="88900">
                  <a:moveTo>
                    <a:pt x="17719" y="88597"/>
                  </a:moveTo>
                  <a:lnTo>
                    <a:pt x="0" y="88597"/>
                  </a:lnTo>
                  <a:lnTo>
                    <a:pt x="0" y="70878"/>
                  </a:lnTo>
                  <a:lnTo>
                    <a:pt x="17719" y="70878"/>
                  </a:lnTo>
                  <a:lnTo>
                    <a:pt x="17719" y="88597"/>
                  </a:lnTo>
                  <a:close/>
                </a:path>
                <a:path w="17780" h="88900">
                  <a:moveTo>
                    <a:pt x="17719" y="17719"/>
                  </a:moveTo>
                  <a:lnTo>
                    <a:pt x="0" y="17719"/>
                  </a:lnTo>
                  <a:lnTo>
                    <a:pt x="0" y="0"/>
                  </a:lnTo>
                  <a:lnTo>
                    <a:pt x="17719" y="0"/>
                  </a:lnTo>
                  <a:lnTo>
                    <a:pt x="17719" y="1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957971" y="2321685"/>
              <a:ext cx="162429" cy="128466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139597" y="2321687"/>
              <a:ext cx="440036" cy="16095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598824" y="2321699"/>
              <a:ext cx="13335" cy="124460"/>
            </a:xfrm>
            <a:custGeom>
              <a:avLst/>
              <a:gdLst/>
              <a:ahLst/>
              <a:cxnLst/>
              <a:rect l="l" t="t" r="r" b="b"/>
              <a:pathLst>
                <a:path w="13335" h="124460">
                  <a:moveTo>
                    <a:pt x="13284" y="35433"/>
                  </a:moveTo>
                  <a:lnTo>
                    <a:pt x="0" y="35433"/>
                  </a:lnTo>
                  <a:lnTo>
                    <a:pt x="0" y="124028"/>
                  </a:lnTo>
                  <a:lnTo>
                    <a:pt x="13284" y="124028"/>
                  </a:lnTo>
                  <a:lnTo>
                    <a:pt x="13284" y="35433"/>
                  </a:lnTo>
                  <a:close/>
                </a:path>
                <a:path w="13335" h="124460">
                  <a:moveTo>
                    <a:pt x="13284" y="0"/>
                  </a:moveTo>
                  <a:lnTo>
                    <a:pt x="0" y="0"/>
                  </a:lnTo>
                  <a:lnTo>
                    <a:pt x="0" y="17716"/>
                  </a:lnTo>
                  <a:lnTo>
                    <a:pt x="13284" y="17716"/>
                  </a:lnTo>
                  <a:lnTo>
                    <a:pt x="13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637222" y="2332027"/>
              <a:ext cx="125513" cy="11813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367319" y="2250813"/>
              <a:ext cx="2357120" cy="1791335"/>
            </a:xfrm>
            <a:custGeom>
              <a:avLst/>
              <a:gdLst/>
              <a:ahLst/>
              <a:cxnLst/>
              <a:rect l="l" t="t" r="r" b="b"/>
              <a:pathLst>
                <a:path w="2357120" h="1791335">
                  <a:moveTo>
                    <a:pt x="1178351" y="1791154"/>
                  </a:moveTo>
                  <a:lnTo>
                    <a:pt x="0" y="1791154"/>
                  </a:lnTo>
                  <a:lnTo>
                    <a:pt x="0" y="0"/>
                  </a:lnTo>
                  <a:lnTo>
                    <a:pt x="2356703" y="0"/>
                  </a:lnTo>
                  <a:lnTo>
                    <a:pt x="2356703" y="1791154"/>
                  </a:lnTo>
                  <a:lnTo>
                    <a:pt x="1178351" y="1791154"/>
                  </a:lnTo>
                  <a:close/>
                </a:path>
                <a:path w="2357120" h="1791335">
                  <a:moveTo>
                    <a:pt x="787044" y="823960"/>
                  </a:moveTo>
                  <a:lnTo>
                    <a:pt x="51682" y="823960"/>
                  </a:lnTo>
                  <a:lnTo>
                    <a:pt x="51682" y="354391"/>
                  </a:lnTo>
                  <a:lnTo>
                    <a:pt x="1520930" y="354391"/>
                  </a:lnTo>
                  <a:lnTo>
                    <a:pt x="1520930" y="823960"/>
                  </a:lnTo>
                  <a:lnTo>
                    <a:pt x="787044" y="823960"/>
                  </a:lnTo>
                  <a:close/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560757" y="2677087"/>
              <a:ext cx="270223" cy="125988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188326" y="2677562"/>
              <a:ext cx="15240" cy="125730"/>
            </a:xfrm>
            <a:custGeom>
              <a:avLst/>
              <a:gdLst/>
              <a:ahLst/>
              <a:cxnLst/>
              <a:rect l="l" t="t" r="r" b="b"/>
              <a:pathLst>
                <a:path w="15239" h="125730">
                  <a:moveTo>
                    <a:pt x="14766" y="125513"/>
                  </a:moveTo>
                  <a:lnTo>
                    <a:pt x="0" y="125513"/>
                  </a:lnTo>
                  <a:lnTo>
                    <a:pt x="0" y="0"/>
                  </a:lnTo>
                  <a:lnTo>
                    <a:pt x="14766" y="0"/>
                  </a:lnTo>
                  <a:lnTo>
                    <a:pt x="14766" y="125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222288" y="2676090"/>
              <a:ext cx="422316" cy="12994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665278" y="2677567"/>
              <a:ext cx="97457" cy="12551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2512022" y="2892272"/>
              <a:ext cx="161290" cy="123825"/>
            </a:xfrm>
            <a:custGeom>
              <a:avLst/>
              <a:gdLst/>
              <a:ahLst/>
              <a:cxnLst/>
              <a:rect l="l" t="t" r="r" b="b"/>
              <a:pathLst>
                <a:path w="161289" h="123825">
                  <a:moveTo>
                    <a:pt x="9893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1351" y="12700"/>
                  </a:lnTo>
                  <a:lnTo>
                    <a:pt x="41351" y="123190"/>
                  </a:lnTo>
                  <a:lnTo>
                    <a:pt x="57594" y="123190"/>
                  </a:lnTo>
                  <a:lnTo>
                    <a:pt x="57594" y="12700"/>
                  </a:lnTo>
                  <a:lnTo>
                    <a:pt x="98933" y="12700"/>
                  </a:lnTo>
                  <a:lnTo>
                    <a:pt x="98933" y="0"/>
                  </a:lnTo>
                  <a:close/>
                </a:path>
                <a:path w="161289" h="123825">
                  <a:moveTo>
                    <a:pt x="160959" y="2362"/>
                  </a:moveTo>
                  <a:lnTo>
                    <a:pt x="152095" y="2362"/>
                  </a:lnTo>
                  <a:lnTo>
                    <a:pt x="147853" y="13741"/>
                  </a:lnTo>
                  <a:lnTo>
                    <a:pt x="142494" y="20269"/>
                  </a:lnTo>
                  <a:lnTo>
                    <a:pt x="133819" y="23761"/>
                  </a:lnTo>
                  <a:lnTo>
                    <a:pt x="119608" y="25996"/>
                  </a:lnTo>
                  <a:lnTo>
                    <a:pt x="119608" y="37807"/>
                  </a:lnTo>
                  <a:lnTo>
                    <a:pt x="146189" y="37807"/>
                  </a:lnTo>
                  <a:lnTo>
                    <a:pt x="146189" y="123456"/>
                  </a:lnTo>
                  <a:lnTo>
                    <a:pt x="160959" y="123456"/>
                  </a:lnTo>
                  <a:lnTo>
                    <a:pt x="160959" y="2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714327" y="2894634"/>
              <a:ext cx="177195" cy="12551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192755" y="2894636"/>
              <a:ext cx="366204" cy="12551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2426384" y="2606696"/>
              <a:ext cx="1462405" cy="469900"/>
            </a:xfrm>
            <a:custGeom>
              <a:avLst/>
              <a:gdLst/>
              <a:ahLst/>
              <a:cxnLst/>
              <a:rect l="l" t="t" r="r" b="b"/>
              <a:pathLst>
                <a:path w="1462404" h="469900">
                  <a:moveTo>
                    <a:pt x="0" y="248074"/>
                  </a:moveTo>
                  <a:lnTo>
                    <a:pt x="0" y="248074"/>
                  </a:lnTo>
                  <a:lnTo>
                    <a:pt x="1461865" y="242167"/>
                  </a:lnTo>
                </a:path>
                <a:path w="1462404" h="469900">
                  <a:moveTo>
                    <a:pt x="646764" y="0"/>
                  </a:moveTo>
                  <a:lnTo>
                    <a:pt x="646764" y="0"/>
                  </a:lnTo>
                  <a:lnTo>
                    <a:pt x="646764" y="469568"/>
                  </a:lnTo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1956815" y="5915855"/>
            <a:ext cx="369570" cy="128905"/>
            <a:chOff x="1956815" y="5915855"/>
            <a:chExt cx="369570" cy="128905"/>
          </a:xfrm>
        </p:grpSpPr>
        <p:pic>
          <p:nvPicPr>
            <p:cNvPr id="165" name="object 16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956815" y="5948340"/>
              <a:ext cx="79738" cy="95981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055749" y="5915855"/>
              <a:ext cx="208205" cy="128468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2283151" y="5948343"/>
              <a:ext cx="43180" cy="92075"/>
            </a:xfrm>
            <a:custGeom>
              <a:avLst/>
              <a:gdLst/>
              <a:ahLst/>
              <a:cxnLst/>
              <a:rect l="l" t="t" r="r" b="b"/>
              <a:pathLst>
                <a:path w="43180" h="92075">
                  <a:moveTo>
                    <a:pt x="14766" y="91551"/>
                  </a:moveTo>
                  <a:lnTo>
                    <a:pt x="0" y="91551"/>
                  </a:lnTo>
                  <a:lnTo>
                    <a:pt x="0" y="2953"/>
                  </a:lnTo>
                  <a:lnTo>
                    <a:pt x="13289" y="2953"/>
                  </a:lnTo>
                  <a:lnTo>
                    <a:pt x="13289" y="19196"/>
                  </a:lnTo>
                  <a:lnTo>
                    <a:pt x="19496" y="9967"/>
                  </a:lnTo>
                  <a:lnTo>
                    <a:pt x="25287" y="4060"/>
                  </a:lnTo>
                  <a:lnTo>
                    <a:pt x="31355" y="922"/>
                  </a:lnTo>
                  <a:lnTo>
                    <a:pt x="38392" y="0"/>
                  </a:lnTo>
                  <a:lnTo>
                    <a:pt x="42822" y="0"/>
                  </a:lnTo>
                  <a:lnTo>
                    <a:pt x="42822" y="14766"/>
                  </a:lnTo>
                  <a:lnTo>
                    <a:pt x="33962" y="14766"/>
                  </a:lnTo>
                  <a:lnTo>
                    <a:pt x="29532" y="16242"/>
                  </a:lnTo>
                  <a:lnTo>
                    <a:pt x="14766" y="45775"/>
                  </a:lnTo>
                  <a:lnTo>
                    <a:pt x="14766" y="91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1961245" y="827386"/>
            <a:ext cx="450850" cy="96520"/>
            <a:chOff x="1961245" y="827386"/>
            <a:chExt cx="450850" cy="96520"/>
          </a:xfrm>
        </p:grpSpPr>
        <p:pic>
          <p:nvPicPr>
            <p:cNvPr id="169" name="object 16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961245" y="827386"/>
              <a:ext cx="388354" cy="9598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2368795" y="827389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80" h="93344">
                  <a:moveTo>
                    <a:pt x="14766" y="93027"/>
                  </a:moveTo>
                  <a:lnTo>
                    <a:pt x="0" y="93027"/>
                  </a:lnTo>
                  <a:lnTo>
                    <a:pt x="0" y="2953"/>
                  </a:lnTo>
                  <a:lnTo>
                    <a:pt x="13289" y="2953"/>
                  </a:lnTo>
                  <a:lnTo>
                    <a:pt x="13289" y="19196"/>
                  </a:lnTo>
                  <a:lnTo>
                    <a:pt x="18873" y="10590"/>
                  </a:lnTo>
                  <a:lnTo>
                    <a:pt x="24733" y="4614"/>
                  </a:lnTo>
                  <a:lnTo>
                    <a:pt x="31147" y="1130"/>
                  </a:lnTo>
                  <a:lnTo>
                    <a:pt x="38392" y="0"/>
                  </a:lnTo>
                  <a:lnTo>
                    <a:pt x="41345" y="0"/>
                  </a:lnTo>
                  <a:lnTo>
                    <a:pt x="42822" y="1476"/>
                  </a:lnTo>
                  <a:lnTo>
                    <a:pt x="42822" y="14766"/>
                  </a:lnTo>
                  <a:lnTo>
                    <a:pt x="32485" y="14766"/>
                  </a:lnTo>
                  <a:lnTo>
                    <a:pt x="29532" y="16242"/>
                  </a:lnTo>
                  <a:lnTo>
                    <a:pt x="14766" y="45775"/>
                  </a:lnTo>
                  <a:lnTo>
                    <a:pt x="14766" y="930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/>
          <p:nvPr/>
        </p:nvSpPr>
        <p:spPr>
          <a:xfrm>
            <a:off x="5119751" y="4146689"/>
            <a:ext cx="692785" cy="162560"/>
          </a:xfrm>
          <a:custGeom>
            <a:avLst/>
            <a:gdLst/>
            <a:ahLst/>
            <a:cxnLst/>
            <a:rect l="l" t="t" r="r" b="b"/>
            <a:pathLst>
              <a:path w="692785" h="162560">
                <a:moveTo>
                  <a:pt x="115176" y="125691"/>
                </a:moveTo>
                <a:lnTo>
                  <a:pt x="106616" y="100584"/>
                </a:lnTo>
                <a:lnTo>
                  <a:pt x="99060" y="78435"/>
                </a:lnTo>
                <a:lnTo>
                  <a:pt x="82435" y="29705"/>
                </a:lnTo>
                <a:lnTo>
                  <a:pt x="73837" y="4533"/>
                </a:lnTo>
                <a:lnTo>
                  <a:pt x="73837" y="78435"/>
                </a:lnTo>
                <a:lnTo>
                  <a:pt x="41351" y="78435"/>
                </a:lnTo>
                <a:lnTo>
                  <a:pt x="57594" y="29705"/>
                </a:lnTo>
                <a:lnTo>
                  <a:pt x="73837" y="78435"/>
                </a:lnTo>
                <a:lnTo>
                  <a:pt x="73837" y="4533"/>
                </a:lnTo>
                <a:lnTo>
                  <a:pt x="72351" y="177"/>
                </a:lnTo>
                <a:lnTo>
                  <a:pt x="44297" y="177"/>
                </a:lnTo>
                <a:lnTo>
                  <a:pt x="0" y="125691"/>
                </a:lnTo>
                <a:lnTo>
                  <a:pt x="26581" y="125691"/>
                </a:lnTo>
                <a:lnTo>
                  <a:pt x="33959" y="100584"/>
                </a:lnTo>
                <a:lnTo>
                  <a:pt x="81216" y="100584"/>
                </a:lnTo>
                <a:lnTo>
                  <a:pt x="90081" y="125691"/>
                </a:lnTo>
                <a:lnTo>
                  <a:pt x="115176" y="125691"/>
                </a:lnTo>
                <a:close/>
              </a:path>
              <a:path w="692785" h="162560">
                <a:moveTo>
                  <a:pt x="212636" y="63665"/>
                </a:moveTo>
                <a:lnTo>
                  <a:pt x="210489" y="49872"/>
                </a:lnTo>
                <a:lnTo>
                  <a:pt x="204330" y="39674"/>
                </a:lnTo>
                <a:lnTo>
                  <a:pt x="194576" y="33350"/>
                </a:lnTo>
                <a:lnTo>
                  <a:pt x="181622" y="31178"/>
                </a:lnTo>
                <a:lnTo>
                  <a:pt x="172466" y="32042"/>
                </a:lnTo>
                <a:lnTo>
                  <a:pt x="164833" y="34696"/>
                </a:lnTo>
                <a:lnTo>
                  <a:pt x="158584" y="39281"/>
                </a:lnTo>
                <a:lnTo>
                  <a:pt x="153568" y="45948"/>
                </a:lnTo>
                <a:lnTo>
                  <a:pt x="153568" y="32664"/>
                </a:lnTo>
                <a:lnTo>
                  <a:pt x="129946" y="32664"/>
                </a:lnTo>
                <a:lnTo>
                  <a:pt x="129946" y="125691"/>
                </a:lnTo>
                <a:lnTo>
                  <a:pt x="153568" y="125691"/>
                </a:lnTo>
                <a:lnTo>
                  <a:pt x="153568" y="69583"/>
                </a:lnTo>
                <a:lnTo>
                  <a:pt x="154914" y="62445"/>
                </a:lnTo>
                <a:lnTo>
                  <a:pt x="158737" y="56845"/>
                </a:lnTo>
                <a:lnTo>
                  <a:pt x="164782" y="53174"/>
                </a:lnTo>
                <a:lnTo>
                  <a:pt x="172770" y="51854"/>
                </a:lnTo>
                <a:lnTo>
                  <a:pt x="183108" y="51854"/>
                </a:lnTo>
                <a:lnTo>
                  <a:pt x="187540" y="57759"/>
                </a:lnTo>
                <a:lnTo>
                  <a:pt x="187540" y="125691"/>
                </a:lnTo>
                <a:lnTo>
                  <a:pt x="212636" y="125691"/>
                </a:lnTo>
                <a:lnTo>
                  <a:pt x="212636" y="63665"/>
                </a:lnTo>
                <a:close/>
              </a:path>
              <a:path w="692785" h="162560">
                <a:moveTo>
                  <a:pt x="313042" y="122555"/>
                </a:moveTo>
                <a:lnTo>
                  <a:pt x="308622" y="118122"/>
                </a:lnTo>
                <a:lnTo>
                  <a:pt x="307136" y="115176"/>
                </a:lnTo>
                <a:lnTo>
                  <a:pt x="307136" y="109270"/>
                </a:lnTo>
                <a:lnTo>
                  <a:pt x="307136" y="81216"/>
                </a:lnTo>
                <a:lnTo>
                  <a:pt x="307136" y="59055"/>
                </a:lnTo>
                <a:lnTo>
                  <a:pt x="305549" y="50203"/>
                </a:lnTo>
                <a:lnTo>
                  <a:pt x="304901" y="46583"/>
                </a:lnTo>
                <a:lnTo>
                  <a:pt x="298094" y="37833"/>
                </a:lnTo>
                <a:lnTo>
                  <a:pt x="286588" y="32689"/>
                </a:lnTo>
                <a:lnTo>
                  <a:pt x="270230" y="31000"/>
                </a:lnTo>
                <a:lnTo>
                  <a:pt x="253619" y="32969"/>
                </a:lnTo>
                <a:lnTo>
                  <a:pt x="241427" y="38938"/>
                </a:lnTo>
                <a:lnTo>
                  <a:pt x="233680" y="49072"/>
                </a:lnTo>
                <a:lnTo>
                  <a:pt x="230352" y="63487"/>
                </a:lnTo>
                <a:lnTo>
                  <a:pt x="253987" y="63487"/>
                </a:lnTo>
                <a:lnTo>
                  <a:pt x="255460" y="53149"/>
                </a:lnTo>
                <a:lnTo>
                  <a:pt x="258406" y="50203"/>
                </a:lnTo>
                <a:lnTo>
                  <a:pt x="279082" y="50203"/>
                </a:lnTo>
                <a:lnTo>
                  <a:pt x="283514" y="53149"/>
                </a:lnTo>
                <a:lnTo>
                  <a:pt x="283514" y="64973"/>
                </a:lnTo>
                <a:lnTo>
                  <a:pt x="283514" y="81216"/>
                </a:lnTo>
                <a:lnTo>
                  <a:pt x="283514" y="87122"/>
                </a:lnTo>
                <a:lnTo>
                  <a:pt x="282409" y="96812"/>
                </a:lnTo>
                <a:lnTo>
                  <a:pt x="279082" y="103733"/>
                </a:lnTo>
                <a:lnTo>
                  <a:pt x="273545" y="107886"/>
                </a:lnTo>
                <a:lnTo>
                  <a:pt x="265798" y="109270"/>
                </a:lnTo>
                <a:lnTo>
                  <a:pt x="256933" y="109270"/>
                </a:lnTo>
                <a:lnTo>
                  <a:pt x="252501" y="104838"/>
                </a:lnTo>
                <a:lnTo>
                  <a:pt x="252501" y="91541"/>
                </a:lnTo>
                <a:lnTo>
                  <a:pt x="256933" y="87122"/>
                </a:lnTo>
                <a:lnTo>
                  <a:pt x="274650" y="84162"/>
                </a:lnTo>
                <a:lnTo>
                  <a:pt x="280568" y="82689"/>
                </a:lnTo>
                <a:lnTo>
                  <a:pt x="282041" y="82689"/>
                </a:lnTo>
                <a:lnTo>
                  <a:pt x="283514" y="81216"/>
                </a:lnTo>
                <a:lnTo>
                  <a:pt x="283514" y="64973"/>
                </a:lnTo>
                <a:lnTo>
                  <a:pt x="277609" y="67919"/>
                </a:lnTo>
                <a:lnTo>
                  <a:pt x="265798" y="70878"/>
                </a:lnTo>
                <a:lnTo>
                  <a:pt x="230543" y="90208"/>
                </a:lnTo>
                <a:lnTo>
                  <a:pt x="228879" y="101879"/>
                </a:lnTo>
                <a:lnTo>
                  <a:pt x="228879" y="109270"/>
                </a:lnTo>
                <a:lnTo>
                  <a:pt x="230352" y="115176"/>
                </a:lnTo>
                <a:lnTo>
                  <a:pt x="240690" y="125514"/>
                </a:lnTo>
                <a:lnTo>
                  <a:pt x="248081" y="128460"/>
                </a:lnTo>
                <a:lnTo>
                  <a:pt x="256933" y="128460"/>
                </a:lnTo>
                <a:lnTo>
                  <a:pt x="264439" y="127635"/>
                </a:lnTo>
                <a:lnTo>
                  <a:pt x="271513" y="125145"/>
                </a:lnTo>
                <a:lnTo>
                  <a:pt x="278320" y="120992"/>
                </a:lnTo>
                <a:lnTo>
                  <a:pt x="284988" y="115176"/>
                </a:lnTo>
                <a:lnTo>
                  <a:pt x="284988" y="122555"/>
                </a:lnTo>
                <a:lnTo>
                  <a:pt x="286473" y="125514"/>
                </a:lnTo>
                <a:lnTo>
                  <a:pt x="313042" y="125514"/>
                </a:lnTo>
                <a:lnTo>
                  <a:pt x="313042" y="122555"/>
                </a:lnTo>
                <a:close/>
              </a:path>
              <a:path w="692785" h="162560">
                <a:moveTo>
                  <a:pt x="352920" y="0"/>
                </a:moveTo>
                <a:lnTo>
                  <a:pt x="329285" y="0"/>
                </a:lnTo>
                <a:lnTo>
                  <a:pt x="329285" y="125514"/>
                </a:lnTo>
                <a:lnTo>
                  <a:pt x="352920" y="125514"/>
                </a:lnTo>
                <a:lnTo>
                  <a:pt x="352920" y="0"/>
                </a:lnTo>
                <a:close/>
              </a:path>
              <a:path w="692785" h="162560">
                <a:moveTo>
                  <a:pt x="457758" y="32486"/>
                </a:moveTo>
                <a:lnTo>
                  <a:pt x="434136" y="32486"/>
                </a:lnTo>
                <a:lnTo>
                  <a:pt x="414934" y="98933"/>
                </a:lnTo>
                <a:lnTo>
                  <a:pt x="394258" y="32486"/>
                </a:lnTo>
                <a:lnTo>
                  <a:pt x="367677" y="32486"/>
                </a:lnTo>
                <a:lnTo>
                  <a:pt x="401650" y="128460"/>
                </a:lnTo>
                <a:lnTo>
                  <a:pt x="401650" y="138798"/>
                </a:lnTo>
                <a:lnTo>
                  <a:pt x="395744" y="144703"/>
                </a:lnTo>
                <a:lnTo>
                  <a:pt x="383921" y="144703"/>
                </a:lnTo>
                <a:lnTo>
                  <a:pt x="380974" y="143230"/>
                </a:lnTo>
                <a:lnTo>
                  <a:pt x="380974" y="160947"/>
                </a:lnTo>
                <a:lnTo>
                  <a:pt x="383921" y="162420"/>
                </a:lnTo>
                <a:lnTo>
                  <a:pt x="395744" y="162420"/>
                </a:lnTo>
                <a:lnTo>
                  <a:pt x="420839" y="141757"/>
                </a:lnTo>
                <a:lnTo>
                  <a:pt x="457758" y="32486"/>
                </a:lnTo>
                <a:close/>
              </a:path>
              <a:path w="692785" h="162560">
                <a:moveTo>
                  <a:pt x="549313" y="97459"/>
                </a:moveTo>
                <a:lnTo>
                  <a:pt x="502056" y="64973"/>
                </a:lnTo>
                <a:lnTo>
                  <a:pt x="494677" y="63487"/>
                </a:lnTo>
                <a:lnTo>
                  <a:pt x="493191" y="62014"/>
                </a:lnTo>
                <a:lnTo>
                  <a:pt x="493191" y="53162"/>
                </a:lnTo>
                <a:lnTo>
                  <a:pt x="499110" y="50203"/>
                </a:lnTo>
                <a:lnTo>
                  <a:pt x="518299" y="50203"/>
                </a:lnTo>
                <a:lnTo>
                  <a:pt x="524205" y="53162"/>
                </a:lnTo>
                <a:lnTo>
                  <a:pt x="524205" y="62014"/>
                </a:lnTo>
                <a:lnTo>
                  <a:pt x="547827" y="62014"/>
                </a:lnTo>
                <a:lnTo>
                  <a:pt x="544283" y="49072"/>
                </a:lnTo>
                <a:lnTo>
                  <a:pt x="536016" y="39319"/>
                </a:lnTo>
                <a:lnTo>
                  <a:pt x="523328" y="33147"/>
                </a:lnTo>
                <a:lnTo>
                  <a:pt x="506488" y="31000"/>
                </a:lnTo>
                <a:lnTo>
                  <a:pt x="490524" y="33147"/>
                </a:lnTo>
                <a:lnTo>
                  <a:pt x="478434" y="39319"/>
                </a:lnTo>
                <a:lnTo>
                  <a:pt x="470776" y="49072"/>
                </a:lnTo>
                <a:lnTo>
                  <a:pt x="468096" y="62014"/>
                </a:lnTo>
                <a:lnTo>
                  <a:pt x="468096" y="67919"/>
                </a:lnTo>
                <a:lnTo>
                  <a:pt x="518299" y="93027"/>
                </a:lnTo>
                <a:lnTo>
                  <a:pt x="524205" y="94500"/>
                </a:lnTo>
                <a:lnTo>
                  <a:pt x="525678" y="97459"/>
                </a:lnTo>
                <a:lnTo>
                  <a:pt x="525678" y="106311"/>
                </a:lnTo>
                <a:lnTo>
                  <a:pt x="519772" y="110744"/>
                </a:lnTo>
                <a:lnTo>
                  <a:pt x="502056" y="110744"/>
                </a:lnTo>
                <a:lnTo>
                  <a:pt x="496150" y="109270"/>
                </a:lnTo>
                <a:lnTo>
                  <a:pt x="490245" y="103365"/>
                </a:lnTo>
                <a:lnTo>
                  <a:pt x="488772" y="97459"/>
                </a:lnTo>
                <a:lnTo>
                  <a:pt x="465137" y="97459"/>
                </a:lnTo>
                <a:lnTo>
                  <a:pt x="468744" y="111023"/>
                </a:lnTo>
                <a:lnTo>
                  <a:pt x="477329" y="120713"/>
                </a:lnTo>
                <a:lnTo>
                  <a:pt x="490893" y="126530"/>
                </a:lnTo>
                <a:lnTo>
                  <a:pt x="509435" y="128460"/>
                </a:lnTo>
                <a:lnTo>
                  <a:pt x="518617" y="127939"/>
                </a:lnTo>
                <a:lnTo>
                  <a:pt x="548525" y="104051"/>
                </a:lnTo>
                <a:lnTo>
                  <a:pt x="549313" y="97459"/>
                </a:lnTo>
                <a:close/>
              </a:path>
              <a:path w="692785" h="162560">
                <a:moveTo>
                  <a:pt x="590651" y="32486"/>
                </a:moveTo>
                <a:lnTo>
                  <a:pt x="567029" y="32486"/>
                </a:lnTo>
                <a:lnTo>
                  <a:pt x="567029" y="125514"/>
                </a:lnTo>
                <a:lnTo>
                  <a:pt x="590651" y="125514"/>
                </a:lnTo>
                <a:lnTo>
                  <a:pt x="590651" y="32486"/>
                </a:lnTo>
                <a:close/>
              </a:path>
              <a:path w="692785" h="162560">
                <a:moveTo>
                  <a:pt x="590651" y="0"/>
                </a:moveTo>
                <a:lnTo>
                  <a:pt x="567029" y="0"/>
                </a:lnTo>
                <a:lnTo>
                  <a:pt x="567029" y="22148"/>
                </a:lnTo>
                <a:lnTo>
                  <a:pt x="590651" y="22148"/>
                </a:lnTo>
                <a:lnTo>
                  <a:pt x="590651" y="0"/>
                </a:lnTo>
                <a:close/>
              </a:path>
              <a:path w="692785" h="162560">
                <a:moveTo>
                  <a:pt x="692543" y="97459"/>
                </a:moveTo>
                <a:lnTo>
                  <a:pt x="643813" y="64973"/>
                </a:lnTo>
                <a:lnTo>
                  <a:pt x="637908" y="63500"/>
                </a:lnTo>
                <a:lnTo>
                  <a:pt x="634949" y="62014"/>
                </a:lnTo>
                <a:lnTo>
                  <a:pt x="634949" y="53162"/>
                </a:lnTo>
                <a:lnTo>
                  <a:pt x="640854" y="50203"/>
                </a:lnTo>
                <a:lnTo>
                  <a:pt x="660057" y="50203"/>
                </a:lnTo>
                <a:lnTo>
                  <a:pt x="665962" y="53162"/>
                </a:lnTo>
                <a:lnTo>
                  <a:pt x="665962" y="62014"/>
                </a:lnTo>
                <a:lnTo>
                  <a:pt x="689584" y="62014"/>
                </a:lnTo>
                <a:lnTo>
                  <a:pt x="686892" y="49072"/>
                </a:lnTo>
                <a:lnTo>
                  <a:pt x="679069" y="39319"/>
                </a:lnTo>
                <a:lnTo>
                  <a:pt x="666534" y="33159"/>
                </a:lnTo>
                <a:lnTo>
                  <a:pt x="649719" y="31013"/>
                </a:lnTo>
                <a:lnTo>
                  <a:pt x="633755" y="33159"/>
                </a:lnTo>
                <a:lnTo>
                  <a:pt x="621665" y="39319"/>
                </a:lnTo>
                <a:lnTo>
                  <a:pt x="614006" y="49072"/>
                </a:lnTo>
                <a:lnTo>
                  <a:pt x="611327" y="62014"/>
                </a:lnTo>
                <a:lnTo>
                  <a:pt x="611327" y="67919"/>
                </a:lnTo>
                <a:lnTo>
                  <a:pt x="612800" y="73825"/>
                </a:lnTo>
                <a:lnTo>
                  <a:pt x="617232" y="76784"/>
                </a:lnTo>
                <a:lnTo>
                  <a:pt x="620191" y="79743"/>
                </a:lnTo>
                <a:lnTo>
                  <a:pt x="623138" y="81216"/>
                </a:lnTo>
                <a:lnTo>
                  <a:pt x="632002" y="84162"/>
                </a:lnTo>
                <a:lnTo>
                  <a:pt x="660057" y="93027"/>
                </a:lnTo>
                <a:lnTo>
                  <a:pt x="665962" y="94500"/>
                </a:lnTo>
                <a:lnTo>
                  <a:pt x="667435" y="97459"/>
                </a:lnTo>
                <a:lnTo>
                  <a:pt x="667435" y="106311"/>
                </a:lnTo>
                <a:lnTo>
                  <a:pt x="661530" y="110744"/>
                </a:lnTo>
                <a:lnTo>
                  <a:pt x="643813" y="110744"/>
                </a:lnTo>
                <a:lnTo>
                  <a:pt x="639381" y="109270"/>
                </a:lnTo>
                <a:lnTo>
                  <a:pt x="636435" y="106311"/>
                </a:lnTo>
                <a:lnTo>
                  <a:pt x="633476" y="104838"/>
                </a:lnTo>
                <a:lnTo>
                  <a:pt x="632002" y="103365"/>
                </a:lnTo>
                <a:lnTo>
                  <a:pt x="632002" y="97459"/>
                </a:lnTo>
                <a:lnTo>
                  <a:pt x="608380" y="97459"/>
                </a:lnTo>
                <a:lnTo>
                  <a:pt x="611124" y="111023"/>
                </a:lnTo>
                <a:lnTo>
                  <a:pt x="619264" y="120713"/>
                </a:lnTo>
                <a:lnTo>
                  <a:pt x="632675" y="126530"/>
                </a:lnTo>
                <a:lnTo>
                  <a:pt x="651192" y="128460"/>
                </a:lnTo>
                <a:lnTo>
                  <a:pt x="660590" y="127939"/>
                </a:lnTo>
                <a:lnTo>
                  <a:pt x="691730" y="104051"/>
                </a:lnTo>
                <a:lnTo>
                  <a:pt x="692543" y="97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2" name="object 172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125666" y="4390328"/>
            <a:ext cx="372111" cy="132896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091383" y="5314701"/>
            <a:ext cx="406073" cy="128469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6981792" y="3647591"/>
            <a:ext cx="416559" cy="128905"/>
            <a:chOff x="6981792" y="3647591"/>
            <a:chExt cx="416559" cy="128905"/>
          </a:xfrm>
        </p:grpSpPr>
        <p:pic>
          <p:nvPicPr>
            <p:cNvPr id="175" name="object 17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981792" y="3647591"/>
              <a:ext cx="98934" cy="12846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102876" y="3647592"/>
              <a:ext cx="295326" cy="128467"/>
            </a:xfrm>
            <a:prstGeom prst="rect">
              <a:avLst/>
            </a:prstGeom>
          </p:spPr>
        </p:pic>
      </p:grpSp>
      <p:grpSp>
        <p:nvGrpSpPr>
          <p:cNvPr id="177" name="object 177"/>
          <p:cNvGrpSpPr/>
          <p:nvPr/>
        </p:nvGrpSpPr>
        <p:grpSpPr>
          <a:xfrm>
            <a:off x="6978839" y="3891239"/>
            <a:ext cx="374015" cy="1680845"/>
            <a:chOff x="6978839" y="3891239"/>
            <a:chExt cx="374015" cy="1680845"/>
          </a:xfrm>
        </p:grpSpPr>
        <p:pic>
          <p:nvPicPr>
            <p:cNvPr id="178" name="object 17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78839" y="3891239"/>
              <a:ext cx="373587" cy="13141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7164894" y="4067102"/>
              <a:ext cx="0" cy="1385570"/>
            </a:xfrm>
            <a:custGeom>
              <a:avLst/>
              <a:gdLst/>
              <a:ahLst/>
              <a:cxnLst/>
              <a:rect l="l" t="t" r="r" b="b"/>
              <a:pathLst>
                <a:path h="1385570">
                  <a:moveTo>
                    <a:pt x="0" y="0"/>
                  </a:moveTo>
                  <a:lnTo>
                    <a:pt x="0" y="0"/>
                  </a:lnTo>
                  <a:lnTo>
                    <a:pt x="0" y="1385080"/>
                  </a:lnTo>
                </a:path>
              </a:pathLst>
            </a:custGeom>
            <a:ln w="191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120595" y="5428557"/>
              <a:ext cx="87121" cy="143233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2711374" y="1036878"/>
            <a:ext cx="299756" cy="129980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076102" y="1036916"/>
            <a:ext cx="153569" cy="129942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3291690" y="1036917"/>
            <a:ext cx="234950" cy="162560"/>
            <a:chOff x="3291690" y="1036917"/>
            <a:chExt cx="234950" cy="162560"/>
          </a:xfrm>
        </p:grpSpPr>
        <p:sp>
          <p:nvSpPr>
            <p:cNvPr id="184" name="object 184"/>
            <p:cNvSpPr/>
            <p:nvPr/>
          </p:nvSpPr>
          <p:spPr>
            <a:xfrm>
              <a:off x="3291690" y="1036917"/>
              <a:ext cx="24130" cy="125730"/>
            </a:xfrm>
            <a:custGeom>
              <a:avLst/>
              <a:gdLst/>
              <a:ahLst/>
              <a:cxnLst/>
              <a:rect l="l" t="t" r="r" b="b"/>
              <a:pathLst>
                <a:path w="24129" h="125730">
                  <a:moveTo>
                    <a:pt x="23626" y="125513"/>
                  </a:moveTo>
                  <a:lnTo>
                    <a:pt x="0" y="125513"/>
                  </a:lnTo>
                  <a:lnTo>
                    <a:pt x="0" y="0"/>
                  </a:lnTo>
                  <a:lnTo>
                    <a:pt x="23626" y="0"/>
                  </a:lnTo>
                  <a:lnTo>
                    <a:pt x="23626" y="125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334512" y="1067927"/>
              <a:ext cx="191962" cy="131420"/>
            </a:xfrm>
            <a:prstGeom prst="rect">
              <a:avLst/>
            </a:prstGeom>
          </p:spPr>
        </p:pic>
      </p:grpSp>
      <p:pic>
        <p:nvPicPr>
          <p:cNvPr id="186" name="object 18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591446" y="1047256"/>
            <a:ext cx="140279" cy="119607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790791" y="1036924"/>
            <a:ext cx="437082" cy="129942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552733" y="850893"/>
            <a:ext cx="655955" cy="130175"/>
            <a:chOff x="4552733" y="850893"/>
            <a:chExt cx="655955" cy="130175"/>
          </a:xfrm>
        </p:grpSpPr>
        <p:pic>
          <p:nvPicPr>
            <p:cNvPr id="189" name="object 18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52733" y="852366"/>
              <a:ext cx="90074" cy="12403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63481" y="850893"/>
              <a:ext cx="426746" cy="12994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110900" y="852370"/>
              <a:ext cx="97457" cy="124037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4546826" y="1065008"/>
            <a:ext cx="591185" cy="162560"/>
            <a:chOff x="4546826" y="1065008"/>
            <a:chExt cx="591185" cy="162560"/>
          </a:xfrm>
        </p:grpSpPr>
        <p:pic>
          <p:nvPicPr>
            <p:cNvPr id="193" name="object 19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546826" y="1097492"/>
              <a:ext cx="172765" cy="129943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4738776" y="1065009"/>
              <a:ext cx="13335" cy="125730"/>
            </a:xfrm>
            <a:custGeom>
              <a:avLst/>
              <a:gdLst/>
              <a:ahLst/>
              <a:cxnLst/>
              <a:rect l="l" t="t" r="r" b="b"/>
              <a:pathLst>
                <a:path w="13335" h="125730">
                  <a:moveTo>
                    <a:pt x="13296" y="35445"/>
                  </a:moveTo>
                  <a:lnTo>
                    <a:pt x="0" y="35445"/>
                  </a:lnTo>
                  <a:lnTo>
                    <a:pt x="0" y="125514"/>
                  </a:lnTo>
                  <a:lnTo>
                    <a:pt x="13296" y="125514"/>
                  </a:lnTo>
                  <a:lnTo>
                    <a:pt x="13296" y="35445"/>
                  </a:lnTo>
                  <a:close/>
                </a:path>
                <a:path w="13335" h="125730">
                  <a:moveTo>
                    <a:pt x="13296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13296" y="1920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777181" y="1076822"/>
              <a:ext cx="360297" cy="118132"/>
            </a:xfrm>
            <a:prstGeom prst="rect">
              <a:avLst/>
            </a:prstGeom>
          </p:spPr>
        </p:pic>
      </p:grpSp>
      <p:sp>
        <p:nvSpPr>
          <p:cNvPr id="196" name="object 196"/>
          <p:cNvSpPr/>
          <p:nvPr/>
        </p:nvSpPr>
        <p:spPr>
          <a:xfrm>
            <a:off x="4439032" y="781594"/>
            <a:ext cx="861060" cy="787400"/>
          </a:xfrm>
          <a:custGeom>
            <a:avLst/>
            <a:gdLst/>
            <a:ahLst/>
            <a:cxnLst/>
            <a:rect l="l" t="t" r="r" b="b"/>
            <a:pathLst>
              <a:path w="861060" h="787400">
                <a:moveTo>
                  <a:pt x="143233" y="0"/>
                </a:moveTo>
                <a:lnTo>
                  <a:pt x="90328" y="6852"/>
                </a:lnTo>
                <a:lnTo>
                  <a:pt x="44483" y="24918"/>
                </a:lnTo>
                <a:lnTo>
                  <a:pt x="12205" y="50459"/>
                </a:lnTo>
                <a:lnTo>
                  <a:pt x="0" y="79738"/>
                </a:lnTo>
                <a:lnTo>
                  <a:pt x="0" y="400167"/>
                </a:lnTo>
                <a:lnTo>
                  <a:pt x="12205" y="429445"/>
                </a:lnTo>
                <a:lnTo>
                  <a:pt x="44483" y="454987"/>
                </a:lnTo>
                <a:lnTo>
                  <a:pt x="90328" y="473052"/>
                </a:lnTo>
                <a:lnTo>
                  <a:pt x="143233" y="479905"/>
                </a:lnTo>
                <a:lnTo>
                  <a:pt x="503531" y="479905"/>
                </a:lnTo>
                <a:lnTo>
                  <a:pt x="472522" y="787044"/>
                </a:lnTo>
                <a:lnTo>
                  <a:pt x="719119" y="479905"/>
                </a:lnTo>
                <a:lnTo>
                  <a:pt x="771170" y="473052"/>
                </a:lnTo>
                <a:lnTo>
                  <a:pt x="816577" y="454987"/>
                </a:lnTo>
                <a:lnTo>
                  <a:pt x="848693" y="429445"/>
                </a:lnTo>
                <a:lnTo>
                  <a:pt x="860876" y="400167"/>
                </a:lnTo>
                <a:lnTo>
                  <a:pt x="860876" y="79738"/>
                </a:lnTo>
                <a:lnTo>
                  <a:pt x="848693" y="50459"/>
                </a:lnTo>
                <a:lnTo>
                  <a:pt x="816577" y="24918"/>
                </a:lnTo>
                <a:lnTo>
                  <a:pt x="771170" y="6852"/>
                </a:lnTo>
                <a:lnTo>
                  <a:pt x="719119" y="0"/>
                </a:lnTo>
                <a:lnTo>
                  <a:pt x="143233" y="0"/>
                </a:lnTo>
                <a:close/>
              </a:path>
            </a:pathLst>
          </a:custGeom>
          <a:ln w="8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7" name="object 197"/>
          <p:cNvGrpSpPr/>
          <p:nvPr/>
        </p:nvGrpSpPr>
        <p:grpSpPr>
          <a:xfrm>
            <a:off x="2060179" y="1019333"/>
            <a:ext cx="74295" cy="4721225"/>
            <a:chOff x="2060179" y="1019333"/>
            <a:chExt cx="74295" cy="4721225"/>
          </a:xfrm>
        </p:grpSpPr>
        <p:sp>
          <p:nvSpPr>
            <p:cNvPr id="198" name="object 198"/>
            <p:cNvSpPr/>
            <p:nvPr/>
          </p:nvSpPr>
          <p:spPr>
            <a:xfrm>
              <a:off x="2097095" y="1106453"/>
              <a:ext cx="0" cy="4634230"/>
            </a:xfrm>
            <a:custGeom>
              <a:avLst/>
              <a:gdLst/>
              <a:ahLst/>
              <a:cxnLst/>
              <a:rect l="l" t="t" r="r" b="b"/>
              <a:pathLst>
                <a:path h="4634230">
                  <a:moveTo>
                    <a:pt x="0" y="4633669"/>
                  </a:moveTo>
                  <a:lnTo>
                    <a:pt x="0" y="4633669"/>
                  </a:lnTo>
                  <a:lnTo>
                    <a:pt x="0" y="0"/>
                  </a:lnTo>
                </a:path>
              </a:pathLst>
            </a:custGeom>
            <a:ln w="8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060179" y="1019333"/>
              <a:ext cx="73831" cy="119607"/>
            </a:xfrm>
            <a:prstGeom prst="rect">
              <a:avLst/>
            </a:prstGeom>
          </p:spPr>
        </p:pic>
      </p:grpSp>
      <p:grpSp>
        <p:nvGrpSpPr>
          <p:cNvPr id="200" name="object 200"/>
          <p:cNvGrpSpPr/>
          <p:nvPr/>
        </p:nvGrpSpPr>
        <p:grpSpPr>
          <a:xfrm>
            <a:off x="5367833" y="1267408"/>
            <a:ext cx="87630" cy="2733675"/>
            <a:chOff x="5367833" y="1267408"/>
            <a:chExt cx="87630" cy="2733675"/>
          </a:xfrm>
        </p:grpSpPr>
        <p:sp>
          <p:nvSpPr>
            <p:cNvPr id="201" name="object 201"/>
            <p:cNvSpPr/>
            <p:nvPr/>
          </p:nvSpPr>
          <p:spPr>
            <a:xfrm>
              <a:off x="5410656" y="1385538"/>
              <a:ext cx="0" cy="2615565"/>
            </a:xfrm>
            <a:custGeom>
              <a:avLst/>
              <a:gdLst/>
              <a:ahLst/>
              <a:cxnLst/>
              <a:rect l="l" t="t" r="r" b="b"/>
              <a:pathLst>
                <a:path h="2615565">
                  <a:moveTo>
                    <a:pt x="0" y="2615114"/>
                  </a:moveTo>
                  <a:lnTo>
                    <a:pt x="0" y="2615114"/>
                  </a:lnTo>
                  <a:lnTo>
                    <a:pt x="0" y="0"/>
                  </a:lnTo>
                </a:path>
              </a:pathLst>
            </a:custGeom>
            <a:ln w="191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367833" y="1267408"/>
              <a:ext cx="87121" cy="1432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2764535"/>
            <a:ext cx="1552955" cy="902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0919" y="2870707"/>
            <a:ext cx="104266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E</a:t>
            </a:r>
            <a:r>
              <a:rPr sz="3200" spc="-10" dirty="0"/>
              <a:t>x</a:t>
            </a:r>
            <a:r>
              <a:rPr sz="3200" dirty="0"/>
              <a:t>tra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1903" y="62483"/>
            <a:ext cx="3560063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1584" y="168782"/>
            <a:ext cx="3049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Shadow</a:t>
            </a:r>
            <a:r>
              <a:rPr sz="3200" spc="-85" dirty="0"/>
              <a:t> </a:t>
            </a:r>
            <a:r>
              <a:rPr sz="3200" spc="-5" dirty="0"/>
              <a:t>Paging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127897"/>
            <a:ext cx="8249284" cy="498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1130" indent="-342900">
              <a:lnSpc>
                <a:spcPct val="100000"/>
              </a:lnSpc>
              <a:spcBef>
                <a:spcPts val="105"/>
              </a:spcBef>
              <a:buSzPct val="110000"/>
              <a:buFont typeface="Wingdings"/>
              <a:buChar char=""/>
              <a:tabLst>
                <a:tab pos="354965" algn="l"/>
                <a:tab pos="355600" algn="l"/>
                <a:tab pos="162306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Shadow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paging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an </a:t>
            </a:r>
            <a:r>
              <a:rPr sz="2000" spc="-5" dirty="0">
                <a:latin typeface="Arial MT"/>
                <a:cs typeface="Arial MT"/>
              </a:rPr>
              <a:t>alternative to </a:t>
            </a:r>
            <a:r>
              <a:rPr sz="2000" dirty="0">
                <a:latin typeface="Arial MT"/>
                <a:cs typeface="Arial MT"/>
              </a:rPr>
              <a:t>log-based recovery; </a:t>
            </a: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dirty="0">
                <a:latin typeface="Arial MT"/>
                <a:cs typeface="Arial MT"/>
              </a:rPr>
              <a:t>scheme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useful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	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execute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serially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Idea: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maintain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two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during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lifetime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–the</a:t>
            </a:r>
            <a:endParaRPr sz="20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current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page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table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shadow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page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  <a:p>
            <a:pPr marL="354965" marR="11557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Store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shadow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nonvolatile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execution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recovered.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 MT"/>
                <a:cs typeface="Arial MT"/>
              </a:rPr>
              <a:t>Shadow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never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modified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execution</a:t>
            </a:r>
            <a:endParaRPr sz="1800">
              <a:latin typeface="Arial MT"/>
              <a:cs typeface="Arial MT"/>
            </a:endParaRPr>
          </a:p>
          <a:p>
            <a:pPr marL="354965" marR="468630" indent="-342900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start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with, both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identical.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current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 is </a:t>
            </a:r>
            <a:r>
              <a:rPr sz="2000" dirty="0">
                <a:latin typeface="Arial MT"/>
                <a:cs typeface="Arial MT"/>
              </a:rPr>
              <a:t>used </a:t>
            </a:r>
            <a:r>
              <a:rPr sz="2000" spc="-5" dirty="0">
                <a:latin typeface="Arial MT"/>
                <a:cs typeface="Arial MT"/>
              </a:rPr>
              <a:t>for data item </a:t>
            </a:r>
            <a:r>
              <a:rPr sz="2000" dirty="0">
                <a:latin typeface="Arial MT"/>
                <a:cs typeface="Arial MT"/>
              </a:rPr>
              <a:t>accesses during </a:t>
            </a:r>
            <a:r>
              <a:rPr sz="2000" spc="-5" dirty="0">
                <a:latin typeface="Arial MT"/>
                <a:cs typeface="Arial MT"/>
              </a:rPr>
              <a:t>execution </a:t>
            </a:r>
            <a:r>
              <a:rPr sz="2000" dirty="0">
                <a:latin typeface="Arial MT"/>
                <a:cs typeface="Arial MT"/>
              </a:rPr>
              <a:t>of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Whenever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 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made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unused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page.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then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point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copy</a:t>
            </a:r>
            <a:endParaRPr sz="1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3575" y="62483"/>
            <a:ext cx="423671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3225" y="168782"/>
            <a:ext cx="3726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Sample</a:t>
            </a:r>
            <a:r>
              <a:rPr sz="3200" spc="-40" dirty="0"/>
              <a:t> </a:t>
            </a:r>
            <a:r>
              <a:rPr sz="3200" spc="-5" dirty="0"/>
              <a:t>Page</a:t>
            </a:r>
            <a:r>
              <a:rPr sz="3200" spc="-50" dirty="0"/>
              <a:t> </a:t>
            </a:r>
            <a:r>
              <a:rPr sz="3200" spc="-5" dirty="0"/>
              <a:t>Table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070" y="1142230"/>
            <a:ext cx="3536791" cy="488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676400"/>
            <a:ext cx="5522913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59392" y="185483"/>
            <a:ext cx="882521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Shadow</a:t>
            </a:r>
            <a:r>
              <a:rPr spc="-40" dirty="0"/>
              <a:t> </a:t>
            </a:r>
            <a:r>
              <a:rPr spc="-5" dirty="0"/>
              <a:t>Paging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62000" y="761937"/>
            <a:ext cx="539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Shadow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tables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47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719" y="62483"/>
            <a:ext cx="4980431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1400" y="168782"/>
            <a:ext cx="44697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Shadow</a:t>
            </a:r>
            <a:r>
              <a:rPr sz="3200" spc="-35" dirty="0"/>
              <a:t> </a:t>
            </a:r>
            <a:r>
              <a:rPr sz="3200" spc="-5" dirty="0"/>
              <a:t>Paging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16163" y="1021767"/>
            <a:ext cx="8244840" cy="510984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502920" lvl="1" indent="-35115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000" dirty="0">
                <a:latin typeface="Arial MT"/>
                <a:cs typeface="Arial MT"/>
              </a:rPr>
              <a:t>Flush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modified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endParaRPr sz="2000">
              <a:latin typeface="Arial MT"/>
              <a:cs typeface="Arial MT"/>
            </a:endParaRPr>
          </a:p>
          <a:p>
            <a:pPr marL="502920" lvl="1" indent="-35115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current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disk</a:t>
            </a:r>
            <a:endParaRPr sz="2000">
              <a:latin typeface="Arial MT"/>
              <a:cs typeface="Arial MT"/>
            </a:endParaRPr>
          </a:p>
          <a:p>
            <a:pPr marL="502920" lvl="1" indent="-35115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000" dirty="0">
                <a:latin typeface="Arial MT"/>
                <a:cs typeface="Arial MT"/>
              </a:rPr>
              <a:t>Make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current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shadow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follows:</a:t>
            </a:r>
            <a:endParaRPr sz="2000">
              <a:latin typeface="Arial MT"/>
              <a:cs typeface="Arial MT"/>
            </a:endParaRPr>
          </a:p>
          <a:p>
            <a:pPr marL="756285" marR="385445" lvl="2" indent="-28702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keep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pointer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shadow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fixed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(known)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disk.</a:t>
            </a:r>
            <a:endParaRPr sz="1800">
              <a:latin typeface="Arial MT"/>
              <a:cs typeface="Arial MT"/>
            </a:endParaRPr>
          </a:p>
          <a:p>
            <a:pPr marL="756285" marR="5080" lvl="2" indent="-287020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make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new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shadow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table,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simply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pointer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point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current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disk</a:t>
            </a:r>
            <a:endParaRPr sz="1800">
              <a:latin typeface="Arial MT"/>
              <a:cs typeface="Arial MT"/>
            </a:endParaRPr>
          </a:p>
          <a:p>
            <a:pPr marL="354965" marR="379095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Once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shadow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committed.</a:t>
            </a:r>
            <a:endParaRPr sz="2000">
              <a:latin typeface="Arial MT"/>
              <a:cs typeface="Arial MT"/>
            </a:endParaRPr>
          </a:p>
          <a:p>
            <a:pPr marL="354965" marR="51943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crash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—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right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away,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shadow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table.</a:t>
            </a:r>
            <a:endParaRPr sz="2000">
              <a:latin typeface="Arial MT"/>
              <a:cs typeface="Arial MT"/>
            </a:endParaRPr>
          </a:p>
          <a:p>
            <a:pPr marL="354965" marR="9525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pointed 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current/shadow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table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(garbage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collected).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520" y="62484"/>
            <a:ext cx="4372355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6169" y="168782"/>
            <a:ext cx="38601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Data</a:t>
            </a:r>
            <a:r>
              <a:rPr sz="3200" spc="-50" dirty="0"/>
              <a:t> </a:t>
            </a:r>
            <a:r>
              <a:rPr sz="3200" spc="-5" dirty="0"/>
              <a:t>Access</a:t>
            </a:r>
            <a:r>
              <a:rPr sz="3200" spc="-45" dirty="0"/>
              <a:t> </a:t>
            </a:r>
            <a:r>
              <a:rPr sz="3200" spc="-5" dirty="0"/>
              <a:t>(Cont.)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52663" y="1127897"/>
            <a:ext cx="8357870" cy="4855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8465" marR="273050" indent="-34290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292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private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work-area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copies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items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kept.</a:t>
            </a:r>
            <a:endParaRPr sz="2000">
              <a:latin typeface="Arial MT"/>
              <a:cs typeface="Arial MT"/>
            </a:endParaRPr>
          </a:p>
          <a:p>
            <a:pPr marL="889635" lvl="1" indent="-357505">
              <a:lnSpc>
                <a:spcPct val="100000"/>
              </a:lnSpc>
              <a:spcBef>
                <a:spcPts val="1035"/>
              </a:spcBef>
              <a:buClr>
                <a:srgbClr val="FF9933"/>
              </a:buClr>
              <a:buSzPct val="122222"/>
              <a:buFont typeface="Arial MT"/>
              <a:buChar char="•"/>
              <a:tabLst>
                <a:tab pos="889635" algn="l"/>
                <a:tab pos="890269" algn="l"/>
              </a:tabLst>
            </a:pP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-30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's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called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18465" marR="260985" indent="-342900">
              <a:lnSpc>
                <a:spcPct val="100000"/>
              </a:lnSpc>
              <a:spcBef>
                <a:spcPts val="88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Transferring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items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buffer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 private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work-area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by:</a:t>
            </a:r>
            <a:endParaRPr sz="2000">
              <a:latin typeface="Arial MT"/>
              <a:cs typeface="Arial MT"/>
            </a:endParaRPr>
          </a:p>
          <a:p>
            <a:pPr marL="819785" lvl="1" indent="-287655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read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5" dirty="0">
                <a:latin typeface="Arial MT"/>
                <a:cs typeface="Arial MT"/>
              </a:rPr>
              <a:t>) </a:t>
            </a:r>
            <a:r>
              <a:rPr sz="1800" spc="-10" dirty="0">
                <a:latin typeface="Arial MT"/>
                <a:cs typeface="Arial MT"/>
              </a:rPr>
              <a:t>assigns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value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item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local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819150" marR="106680" lvl="1" indent="-28638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write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dirty="0">
                <a:latin typeface="Arial MT"/>
                <a:cs typeface="Arial MT"/>
              </a:rPr>
              <a:t>) </a:t>
            </a:r>
            <a:r>
              <a:rPr sz="1800" spc="-10" dirty="0">
                <a:latin typeface="Arial MT"/>
                <a:cs typeface="Arial MT"/>
              </a:rPr>
              <a:t>assigns </a:t>
            </a:r>
            <a:r>
              <a:rPr sz="1800" spc="-5" dirty="0">
                <a:latin typeface="Arial MT"/>
                <a:cs typeface="Arial MT"/>
              </a:rPr>
              <a:t>the value of </a:t>
            </a:r>
            <a:r>
              <a:rPr sz="1800" spc="-10" dirty="0">
                <a:latin typeface="Arial MT"/>
                <a:cs typeface="Arial MT"/>
              </a:rPr>
              <a:t>local </a:t>
            </a:r>
            <a:r>
              <a:rPr sz="1800" spc="-5" dirty="0">
                <a:latin typeface="Arial MT"/>
                <a:cs typeface="Arial MT"/>
              </a:rPr>
              <a:t>variable 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data item </a:t>
            </a:r>
            <a:r>
              <a:rPr sz="1800" dirty="0">
                <a:latin typeface="Arial MT"/>
                <a:cs typeface="Arial MT"/>
              </a:rPr>
              <a:t>{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dirty="0">
                <a:latin typeface="Arial MT"/>
                <a:cs typeface="Arial MT"/>
              </a:rPr>
              <a:t>} </a:t>
            </a:r>
            <a:r>
              <a:rPr sz="1800" spc="-5" dirty="0">
                <a:latin typeface="Arial MT"/>
                <a:cs typeface="Arial MT"/>
              </a:rPr>
              <a:t>in the </a:t>
            </a:r>
            <a:r>
              <a:rPr sz="1800" spc="-10" dirty="0">
                <a:latin typeface="Arial MT"/>
                <a:cs typeface="Arial MT"/>
              </a:rPr>
              <a:t>buffer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  <a:p>
            <a:pPr marL="819150" marR="697230" lvl="1" indent="-28638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Note: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i="1" spc="-5" dirty="0">
                <a:latin typeface="Arial"/>
                <a:cs typeface="Arial"/>
              </a:rPr>
              <a:t>B</a:t>
            </a:r>
            <a:r>
              <a:rPr sz="1800" i="1" spc="-7" baseline="-20833" dirty="0">
                <a:latin typeface="Arial"/>
                <a:cs typeface="Arial"/>
              </a:rPr>
              <a:t>X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follow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write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dirty="0">
                <a:latin typeface="Arial MT"/>
                <a:cs typeface="Arial MT"/>
              </a:rPr>
              <a:t>).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 the </a:t>
            </a:r>
            <a:r>
              <a:rPr sz="1800" b="1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deems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fit.</a:t>
            </a:r>
            <a:endParaRPr sz="1800">
              <a:latin typeface="Arial MT"/>
              <a:cs typeface="Arial MT"/>
            </a:endParaRPr>
          </a:p>
          <a:p>
            <a:pPr marL="419100" indent="-342900">
              <a:lnSpc>
                <a:spcPct val="100000"/>
              </a:lnSpc>
              <a:spcBef>
                <a:spcPts val="830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Transactions</a:t>
            </a:r>
            <a:endParaRPr sz="2000">
              <a:latin typeface="Arial MT"/>
              <a:cs typeface="Arial MT"/>
            </a:endParaRPr>
          </a:p>
          <a:p>
            <a:pPr marL="819785" marR="372110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latin typeface="Arial MT"/>
                <a:cs typeface="Arial MT"/>
              </a:rPr>
              <a:t>Must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read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first time </a:t>
            </a:r>
            <a:r>
              <a:rPr sz="1800" spc="-10" dirty="0">
                <a:latin typeface="Arial MT"/>
                <a:cs typeface="Arial MT"/>
              </a:rPr>
              <a:t>(subsequent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be 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copy)</a:t>
            </a:r>
            <a:endParaRPr sz="1800">
              <a:latin typeface="Arial MT"/>
              <a:cs typeface="Arial MT"/>
            </a:endParaRPr>
          </a:p>
          <a:p>
            <a:pPr marL="8197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sz="1800" b="1" dirty="0">
                <a:latin typeface="Arial"/>
                <a:cs typeface="Arial"/>
              </a:rPr>
              <a:t>write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X</a:t>
            </a:r>
            <a:r>
              <a:rPr sz="1800" dirty="0">
                <a:latin typeface="Arial MT"/>
                <a:cs typeface="Arial MT"/>
              </a:rPr>
              <a:t>)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be </a:t>
            </a:r>
            <a:r>
              <a:rPr sz="1800" spc="-10" dirty="0">
                <a:latin typeface="Arial MT"/>
                <a:cs typeface="Arial MT"/>
              </a:rPr>
              <a:t>executed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any</a:t>
            </a:r>
            <a:r>
              <a:rPr sz="1800" spc="-5" dirty="0">
                <a:latin typeface="Arial MT"/>
                <a:cs typeface="Arial MT"/>
              </a:rPr>
              <a:t> time before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transaction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0200" y="228600"/>
            <a:ext cx="54864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smtClean="0"/>
              <a:t>Sh</a:t>
            </a:r>
            <a:r>
              <a:rPr lang="en-US" sz="3200" dirty="0" smtClean="0"/>
              <a:t>ad</a:t>
            </a:r>
            <a:r>
              <a:rPr sz="3200" dirty="0" smtClean="0"/>
              <a:t>ow</a:t>
            </a:r>
            <a:r>
              <a:rPr sz="3200" spc="-45" dirty="0" smtClean="0"/>
              <a:t> </a:t>
            </a:r>
            <a:r>
              <a:rPr sz="3200" spc="-5" dirty="0"/>
              <a:t>Paging</a:t>
            </a:r>
            <a:r>
              <a:rPr sz="3200" spc="-40" dirty="0"/>
              <a:t> </a:t>
            </a:r>
            <a:r>
              <a:rPr sz="3200" spc="-5" dirty="0"/>
              <a:t>(Cont.)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503463" y="1050217"/>
            <a:ext cx="7928609" cy="50260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47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spc="-5" dirty="0">
                <a:latin typeface="Arial MT"/>
                <a:cs typeface="Arial MT"/>
              </a:rPr>
              <a:t>Advantages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shadow-paging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log-based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schemes</a:t>
            </a:r>
          </a:p>
          <a:p>
            <a:pPr marL="768985" lvl="1" indent="-287655">
              <a:lnSpc>
                <a:spcPct val="100000"/>
              </a:lnSpc>
              <a:spcBef>
                <a:spcPts val="545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overhead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0" dirty="0">
                <a:latin typeface="Arial MT"/>
                <a:cs typeface="Arial MT"/>
              </a:rPr>
              <a:t> records</a:t>
            </a:r>
            <a:endParaRPr sz="1800" dirty="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recovery 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trivial</a:t>
            </a:r>
            <a:endParaRPr sz="1800" dirty="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5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000" dirty="0">
                <a:latin typeface="Arial MT"/>
                <a:cs typeface="Arial MT"/>
              </a:rPr>
              <a:t>Disadvantages:</a:t>
            </a:r>
          </a:p>
          <a:p>
            <a:pPr marL="768985" lvl="1" indent="-287655">
              <a:lnSpc>
                <a:spcPct val="100000"/>
              </a:lnSpc>
              <a:spcBef>
                <a:spcPts val="545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10" dirty="0">
                <a:latin typeface="Arial MT"/>
                <a:cs typeface="Arial MT"/>
              </a:rPr>
              <a:t>Copying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entire</a:t>
            </a:r>
            <a:r>
              <a:rPr sz="1800" spc="-10" dirty="0">
                <a:latin typeface="Arial MT"/>
                <a:cs typeface="Arial MT"/>
              </a:rPr>
              <a:t> 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expensive</a:t>
            </a:r>
            <a:endParaRPr sz="1800" dirty="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reduced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structured like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950" baseline="25641" dirty="0">
                <a:latin typeface="Arial MT"/>
                <a:cs typeface="Arial MT"/>
              </a:rPr>
              <a:t>+</a:t>
            </a:r>
            <a:r>
              <a:rPr sz="1800" dirty="0">
                <a:latin typeface="Arial MT"/>
                <a:cs typeface="Arial MT"/>
              </a:rPr>
              <a:t>-tree</a:t>
            </a:r>
          </a:p>
          <a:p>
            <a:pPr marL="1454785" marR="93980" lvl="3" indent="-228600">
              <a:lnSpc>
                <a:spcPts val="1939"/>
              </a:lnSpc>
              <a:spcBef>
                <a:spcPts val="790"/>
              </a:spcBef>
              <a:buClr>
                <a:srgbClr val="FF9900"/>
              </a:buClr>
              <a:buChar char="•"/>
              <a:tabLst>
                <a:tab pos="1454785" algn="l"/>
                <a:tab pos="1455420" algn="l"/>
              </a:tabLst>
            </a:pP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0" dirty="0">
                <a:latin typeface="Arial MT"/>
                <a:cs typeface="Arial MT"/>
              </a:rPr>
              <a:t> need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copy entire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tree,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only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copy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paths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the tree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updated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 dirty="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Commit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overhead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high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even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extension</a:t>
            </a:r>
            <a:endParaRPr sz="1800" dirty="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flush every </a:t>
            </a:r>
            <a:r>
              <a:rPr sz="1800" spc="-10" dirty="0">
                <a:latin typeface="Arial MT"/>
                <a:cs typeface="Arial MT"/>
              </a:rPr>
              <a:t>updated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endParaRPr sz="1800" dirty="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540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fragmented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(related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separated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disk)</a:t>
            </a:r>
            <a:endParaRPr sz="1800" dirty="0">
              <a:latin typeface="Arial MT"/>
              <a:cs typeface="Arial MT"/>
            </a:endParaRPr>
          </a:p>
          <a:p>
            <a:pPr marL="768985" marR="93980" lvl="1" indent="-287020">
              <a:lnSpc>
                <a:spcPts val="1939"/>
              </a:lnSpc>
              <a:spcBef>
                <a:spcPts val="790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every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completion,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modified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spc="-10" dirty="0">
                <a:latin typeface="Arial MT"/>
                <a:cs typeface="Arial MT"/>
              </a:rPr>
              <a:t>need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garbage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collected</a:t>
            </a:r>
            <a:endParaRPr sz="1800" dirty="0">
              <a:latin typeface="Arial MT"/>
              <a:cs typeface="Arial MT"/>
            </a:endParaRPr>
          </a:p>
          <a:p>
            <a:pPr marL="768985" lvl="1" indent="-287655">
              <a:lnSpc>
                <a:spcPct val="100000"/>
              </a:lnSpc>
              <a:spcBef>
                <a:spcPts val="515"/>
              </a:spcBef>
              <a:buClr>
                <a:srgbClr val="FF9933"/>
              </a:buClr>
              <a:buSzPct val="108333"/>
              <a:buChar char="•"/>
              <a:tabLst>
                <a:tab pos="768985" algn="l"/>
                <a:tab pos="769620" algn="l"/>
              </a:tabLst>
            </a:pPr>
            <a:r>
              <a:rPr sz="1800" spc="-5" dirty="0">
                <a:latin typeface="Arial MT"/>
                <a:cs typeface="Arial MT"/>
              </a:rPr>
              <a:t>Hard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extend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algorithm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transactions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run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concurrently</a:t>
            </a:r>
            <a:endParaRPr sz="1800" dirty="0">
              <a:latin typeface="Arial MT"/>
              <a:cs typeface="Arial MT"/>
            </a:endParaRPr>
          </a:p>
          <a:p>
            <a:pPr marL="1111885" lvl="2" indent="-229235">
              <a:lnSpc>
                <a:spcPct val="100000"/>
              </a:lnSpc>
              <a:spcBef>
                <a:spcPts val="540"/>
              </a:spcBef>
              <a:buClr>
                <a:srgbClr val="33CC33"/>
              </a:buClr>
              <a:buFont typeface="Wingdings"/>
              <a:buChar char=""/>
              <a:tabLst>
                <a:tab pos="1112520" algn="l"/>
              </a:tabLst>
            </a:pPr>
            <a:r>
              <a:rPr sz="1800" spc="-10" dirty="0">
                <a:latin typeface="Arial MT"/>
                <a:cs typeface="Arial MT"/>
              </a:rPr>
              <a:t>Easier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extend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schemes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0448" y="62484"/>
            <a:ext cx="552449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128" y="168782"/>
            <a:ext cx="501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Block</a:t>
            </a:r>
            <a:r>
              <a:rPr sz="3200" spc="-35" dirty="0"/>
              <a:t> </a:t>
            </a:r>
            <a:r>
              <a:rPr sz="3200" spc="-5" dirty="0"/>
              <a:t>Storage</a:t>
            </a:r>
            <a:r>
              <a:rPr sz="3200" spc="-35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pic>
        <p:nvPicPr>
          <p:cNvPr id="6590" name="Picture 65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t="5479" r="1370" b="5023"/>
          <a:stretch>
            <a:fillRect/>
          </a:stretch>
        </p:blipFill>
        <p:spPr bwMode="auto">
          <a:xfrm>
            <a:off x="1447800" y="1562100"/>
            <a:ext cx="6477000" cy="41529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" y="0"/>
            <a:ext cx="8978265" cy="1117600"/>
            <a:chOff x="10667" y="0"/>
            <a:chExt cx="897826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63" y="0"/>
              <a:ext cx="8400287" cy="690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6" y="327672"/>
              <a:ext cx="685799" cy="789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6408" y="563880"/>
              <a:ext cx="460235" cy="542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952" y="327672"/>
              <a:ext cx="1200911" cy="7894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9471" y="327672"/>
              <a:ext cx="685799" cy="789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5983" y="563880"/>
              <a:ext cx="460235" cy="54254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70255" y="0"/>
            <a:ext cx="79082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Portion of</a:t>
            </a:r>
            <a:r>
              <a:rPr spc="10" dirty="0"/>
              <a:t> </a:t>
            </a:r>
            <a:r>
              <a:rPr spc="-5" dirty="0"/>
              <a:t>the Database</a:t>
            </a:r>
            <a:r>
              <a:rPr spc="35" dirty="0"/>
              <a:t> </a:t>
            </a:r>
            <a:r>
              <a:rPr spc="-10" dirty="0"/>
              <a:t>Log</a:t>
            </a:r>
            <a:r>
              <a:rPr dirty="0"/>
              <a:t> </a:t>
            </a:r>
            <a:r>
              <a:rPr spc="-5" dirty="0"/>
              <a:t>Corresponding</a:t>
            </a:r>
            <a:r>
              <a:rPr spc="45" dirty="0"/>
              <a:t> </a:t>
            </a:r>
            <a:r>
              <a:rPr dirty="0"/>
              <a:t>to</a:t>
            </a:r>
          </a:p>
          <a:p>
            <a:pPr algn="ctr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T</a:t>
            </a:r>
            <a:r>
              <a:rPr sz="2775" baseline="-21021" dirty="0"/>
              <a:t>0</a:t>
            </a:r>
            <a:r>
              <a:rPr sz="2775" spc="352" baseline="-21021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775" baseline="-21021" dirty="0"/>
              <a:t>1</a:t>
            </a:r>
            <a:endParaRPr sz="2775" baseline="-21021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8507" y="1580157"/>
            <a:ext cx="2482870" cy="3459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" y="0"/>
            <a:ext cx="9133840" cy="1309370"/>
            <a:chOff x="10667" y="0"/>
            <a:chExt cx="9133840" cy="1309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3" y="92964"/>
              <a:ext cx="8609076" cy="789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152" y="519696"/>
              <a:ext cx="685799" cy="789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188" y="755904"/>
              <a:ext cx="525779" cy="542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679" y="519696"/>
              <a:ext cx="1200911" cy="7894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519696"/>
              <a:ext cx="685799" cy="789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7235" y="755903"/>
              <a:ext cx="460247" cy="54254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165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State</a:t>
            </a:r>
            <a:r>
              <a:rPr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0" dirty="0"/>
              <a:t>Log</a:t>
            </a:r>
            <a:r>
              <a:rPr spc="5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Database</a:t>
            </a:r>
            <a:r>
              <a:rPr spc="35" dirty="0"/>
              <a:t> </a:t>
            </a:r>
            <a:r>
              <a:rPr spc="-5" dirty="0"/>
              <a:t>Corresponding</a:t>
            </a:r>
            <a:r>
              <a:rPr spc="45" dirty="0"/>
              <a:t> </a:t>
            </a:r>
            <a:r>
              <a:rPr dirty="0"/>
              <a:t>to</a:t>
            </a:r>
          </a:p>
          <a:p>
            <a:pPr marL="558800" algn="ctr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T</a:t>
            </a:r>
            <a:r>
              <a:rPr sz="2775" baseline="-21021" dirty="0"/>
              <a:t>0</a:t>
            </a:r>
            <a:r>
              <a:rPr sz="2775" spc="-30" baseline="-21021" dirty="0"/>
              <a:t> </a:t>
            </a:r>
            <a:r>
              <a:rPr sz="2800" spc="-5" dirty="0"/>
              <a:t>and</a:t>
            </a:r>
            <a:r>
              <a:rPr sz="2800" spc="-20" dirty="0"/>
              <a:t> 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775" baseline="-21021" dirty="0"/>
              <a:t>1</a:t>
            </a:r>
            <a:endParaRPr sz="2775" baseline="-21021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7962" y="1764972"/>
            <a:ext cx="4043079" cy="3920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" y="0"/>
            <a:ext cx="8694420" cy="1309370"/>
            <a:chOff x="10667" y="0"/>
            <a:chExt cx="8694420" cy="1309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316" y="92964"/>
              <a:ext cx="8081772" cy="789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4927" y="519696"/>
              <a:ext cx="685799" cy="789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2964" y="755904"/>
              <a:ext cx="460235" cy="542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2983" y="519696"/>
              <a:ext cx="1200899" cy="7894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3" y="519696"/>
              <a:ext cx="685799" cy="789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2539" y="755904"/>
              <a:ext cx="460235" cy="54254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Portion of</a:t>
            </a:r>
            <a:r>
              <a:rPr spc="5" dirty="0"/>
              <a:t> </a:t>
            </a:r>
            <a:r>
              <a:rPr spc="-5" dirty="0"/>
              <a:t>the </a:t>
            </a:r>
            <a:r>
              <a:rPr spc="-10" dirty="0"/>
              <a:t>System</a:t>
            </a:r>
            <a:r>
              <a:rPr spc="40" dirty="0"/>
              <a:t> </a:t>
            </a:r>
            <a:r>
              <a:rPr spc="-10" dirty="0"/>
              <a:t>Log</a:t>
            </a:r>
            <a:r>
              <a:rPr spc="10" dirty="0"/>
              <a:t> </a:t>
            </a:r>
            <a:r>
              <a:rPr spc="-5" dirty="0"/>
              <a:t>Corresponding</a:t>
            </a:r>
            <a:r>
              <a:rPr spc="35" dirty="0"/>
              <a:t> </a:t>
            </a:r>
            <a:r>
              <a:rPr dirty="0"/>
              <a:t>to</a:t>
            </a:r>
          </a:p>
          <a:p>
            <a:pPr marL="57150" algn="ctr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T</a:t>
            </a:r>
            <a:r>
              <a:rPr sz="2775" baseline="-21021" dirty="0"/>
              <a:t>0</a:t>
            </a:r>
            <a:r>
              <a:rPr sz="2775" spc="352" baseline="-21021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775" baseline="-21021" dirty="0"/>
              <a:t>1</a:t>
            </a:r>
            <a:endParaRPr sz="2775" baseline="-21021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0938" y="1640946"/>
            <a:ext cx="3859229" cy="344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5711" y="92964"/>
            <a:ext cx="6407150" cy="1216660"/>
            <a:chOff x="1505711" y="92964"/>
            <a:chExt cx="6407150" cy="121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711" y="92964"/>
              <a:ext cx="6406895" cy="789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836" y="519696"/>
              <a:ext cx="3553967" cy="789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1411" y="519696"/>
              <a:ext cx="685799" cy="789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9447" y="755904"/>
              <a:ext cx="460235" cy="542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467" y="519696"/>
              <a:ext cx="1200899" cy="789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0988" y="519696"/>
              <a:ext cx="685799" cy="7894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9023" y="755904"/>
              <a:ext cx="460235" cy="54254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8050" marR="30480" indent="-611505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5" dirty="0"/>
              <a:t> of</a:t>
            </a:r>
            <a:r>
              <a:rPr spc="10" dirty="0"/>
              <a:t> </a:t>
            </a:r>
            <a:r>
              <a:rPr spc="-10" dirty="0"/>
              <a:t>System</a:t>
            </a:r>
            <a:r>
              <a:rPr spc="40" dirty="0"/>
              <a:t> </a:t>
            </a:r>
            <a:r>
              <a:rPr spc="-10" dirty="0"/>
              <a:t>Log</a:t>
            </a:r>
            <a:r>
              <a:rPr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Database </a:t>
            </a:r>
            <a:r>
              <a:rPr spc="-765" dirty="0"/>
              <a:t> </a:t>
            </a:r>
            <a:r>
              <a:rPr spc="-5" dirty="0"/>
              <a:t>Corresponding</a:t>
            </a:r>
            <a:r>
              <a:rPr spc="4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i="1" dirty="0">
                <a:latin typeface="Arial"/>
                <a:cs typeface="Arial"/>
              </a:rPr>
              <a:t>T</a:t>
            </a:r>
            <a:r>
              <a:rPr sz="2775" baseline="-21021" dirty="0"/>
              <a:t>0</a:t>
            </a:r>
            <a:r>
              <a:rPr sz="2775" spc="382" baseline="-21021" dirty="0"/>
              <a:t> </a:t>
            </a:r>
            <a:r>
              <a:rPr sz="2800" spc="-5" dirty="0"/>
              <a:t>and</a:t>
            </a:r>
            <a:r>
              <a:rPr sz="2800" dirty="0"/>
              <a:t> 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775" baseline="-21021" dirty="0"/>
              <a:t>1</a:t>
            </a:r>
            <a:endParaRPr sz="2775" baseline="-21021" dirty="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30449" y="1411817"/>
            <a:ext cx="4232787" cy="396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5985" y="168782"/>
            <a:ext cx="5282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Undo</a:t>
            </a:r>
            <a:r>
              <a:rPr sz="3200" spc="-50" dirty="0"/>
              <a:t> </a:t>
            </a:r>
            <a:r>
              <a:rPr sz="3200" spc="-5" dirty="0"/>
              <a:t>and</a:t>
            </a:r>
            <a:r>
              <a:rPr sz="3200" spc="-30" dirty="0"/>
              <a:t> </a:t>
            </a:r>
            <a:r>
              <a:rPr sz="3200" spc="-5" dirty="0"/>
              <a:t>Redo</a:t>
            </a:r>
            <a:r>
              <a:rPr sz="3200" spc="-35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8063" y="1053352"/>
            <a:ext cx="8160384" cy="41783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90"/>
              </a:spcBef>
              <a:buSzPct val="110000"/>
              <a:buFont typeface="Wingdings"/>
              <a:buChar char=""/>
              <a:tabLst>
                <a:tab pos="393065" algn="l"/>
                <a:tab pos="393700" algn="l"/>
                <a:tab pos="3665220" algn="l"/>
                <a:tab pos="413766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record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	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2000" i="1" spc="5" dirty="0">
                <a:latin typeface="Arial"/>
                <a:cs typeface="Arial"/>
              </a:rPr>
              <a:t>,	V</a:t>
            </a:r>
            <a:r>
              <a:rPr sz="1950" i="1" spc="7" baseline="-21367" dirty="0">
                <a:latin typeface="Arial"/>
                <a:cs typeface="Arial"/>
              </a:rPr>
              <a:t>2</a:t>
            </a:r>
            <a:r>
              <a:rPr sz="2000" i="1" spc="5" dirty="0">
                <a:latin typeface="Arial"/>
                <a:cs typeface="Arial"/>
              </a:rPr>
              <a:t>&gt;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writes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old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93065" algn="l"/>
                <a:tab pos="393700" algn="l"/>
                <a:tab pos="3651885" algn="l"/>
                <a:tab pos="4124325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Redo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 record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&lt;T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,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X,	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1</a:t>
            </a:r>
            <a:r>
              <a:rPr sz="2000" i="1" spc="5" dirty="0">
                <a:latin typeface="Arial"/>
                <a:cs typeface="Arial"/>
              </a:rPr>
              <a:t>,	V</a:t>
            </a:r>
            <a:r>
              <a:rPr sz="1950" i="1" spc="7" baseline="-21367" dirty="0">
                <a:latin typeface="Arial"/>
                <a:cs typeface="Arial"/>
              </a:rPr>
              <a:t>2</a:t>
            </a:r>
            <a:r>
              <a:rPr sz="2000" i="1" spc="5" dirty="0">
                <a:latin typeface="Arial"/>
                <a:cs typeface="Arial"/>
              </a:rPr>
              <a:t>&gt;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writes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new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i="1" spc="5" dirty="0">
                <a:latin typeface="Arial"/>
                <a:cs typeface="Arial"/>
              </a:rPr>
              <a:t>V</a:t>
            </a:r>
            <a:r>
              <a:rPr sz="1950" i="1" spc="7" baseline="-21367" dirty="0">
                <a:latin typeface="Arial"/>
                <a:cs typeface="Arial"/>
              </a:rPr>
              <a:t>2</a:t>
            </a:r>
            <a:r>
              <a:rPr sz="1950" i="1" spc="27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840"/>
              </a:spcBef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Undo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Redo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Transactions</a:t>
            </a:r>
            <a:endParaRPr sz="2000">
              <a:latin typeface="Arial"/>
              <a:cs typeface="Arial"/>
            </a:endParaRPr>
          </a:p>
          <a:p>
            <a:pPr marL="794385" marR="371475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1800" b="1" dirty="0">
                <a:latin typeface="Arial"/>
                <a:cs typeface="Arial"/>
              </a:rPr>
              <a:t>undo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) </a:t>
            </a:r>
            <a:r>
              <a:rPr sz="1800" spc="-5" dirty="0">
                <a:latin typeface="Arial MT"/>
                <a:cs typeface="Arial MT"/>
              </a:rPr>
              <a:t>restores the value of all data items </a:t>
            </a:r>
            <a:r>
              <a:rPr sz="1800" spc="-10" dirty="0">
                <a:latin typeface="Arial MT"/>
                <a:cs typeface="Arial MT"/>
              </a:rPr>
              <a:t>updated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their old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going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backwards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last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10" dirty="0">
                <a:latin typeface="Arial"/>
                <a:cs typeface="Arial"/>
              </a:rPr>
              <a:t>T</a:t>
            </a:r>
            <a:r>
              <a:rPr sz="1800" i="1" spc="15" baseline="-20833" dirty="0">
                <a:latin typeface="Arial"/>
                <a:cs typeface="Arial"/>
              </a:rPr>
              <a:t>i</a:t>
            </a:r>
            <a:endParaRPr sz="1800" baseline="-20833">
              <a:latin typeface="Arial"/>
              <a:cs typeface="Arial"/>
            </a:endParaRPr>
          </a:p>
          <a:p>
            <a:pPr marL="1137285" marR="325755" lvl="2" indent="-228600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  <a:tab pos="7523480" algn="l"/>
              </a:tabLst>
            </a:pP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</a:t>
            </a:r>
            <a:r>
              <a:rPr sz="1800" dirty="0">
                <a:latin typeface="Arial MT"/>
                <a:cs typeface="Arial MT"/>
              </a:rPr>
              <a:t>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m X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s 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i</a:t>
            </a:r>
            <a:r>
              <a:rPr sz="1800" dirty="0">
                <a:latin typeface="Arial MT"/>
                <a:cs typeface="Arial MT"/>
              </a:rPr>
              <a:t>ts</a:t>
            </a:r>
            <a:r>
              <a:rPr sz="1800" spc="-10" dirty="0">
                <a:latin typeface="Arial MT"/>
                <a:cs typeface="Arial MT"/>
              </a:rPr>
              <a:t> o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0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 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pe</a:t>
            </a:r>
            <a:r>
              <a:rPr sz="1800" spc="-5" dirty="0">
                <a:latin typeface="Arial MT"/>
                <a:cs typeface="Arial MT"/>
              </a:rPr>
              <a:t>ci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	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0" dirty="0">
                <a:latin typeface="Arial MT"/>
                <a:cs typeface="Arial MT"/>
              </a:rPr>
              <a:t>og 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9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X,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V&gt;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written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</a:t>
            </a:r>
            <a:endParaRPr sz="1800">
              <a:latin typeface="Arial MT"/>
              <a:cs typeface="Arial MT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transaction is complete,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endParaRPr sz="1800">
              <a:latin typeface="Arial MT"/>
              <a:cs typeface="Arial MT"/>
            </a:endParaRPr>
          </a:p>
          <a:p>
            <a:pPr marL="1137285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9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written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out.</a:t>
            </a:r>
            <a:endParaRPr sz="1800">
              <a:latin typeface="Arial MT"/>
              <a:cs typeface="Arial MT"/>
            </a:endParaRPr>
          </a:p>
          <a:p>
            <a:pPr marL="794385" marR="68580" lvl="1" indent="-287020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1800" b="1" spc="-5" dirty="0">
                <a:latin typeface="Arial"/>
                <a:cs typeface="Arial"/>
              </a:rPr>
              <a:t>redo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i="1" spc="-5" dirty="0">
                <a:latin typeface="Arial"/>
                <a:cs typeface="Arial"/>
              </a:rPr>
              <a:t>T</a:t>
            </a:r>
            <a:r>
              <a:rPr sz="1800" spc="-7" baseline="-20833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) sets the value of all data items </a:t>
            </a:r>
            <a:r>
              <a:rPr sz="1800" spc="-10" dirty="0">
                <a:latin typeface="Arial MT"/>
                <a:cs typeface="Arial MT"/>
              </a:rPr>
              <a:t>updated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new values,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going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forward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first log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5" dirty="0">
                <a:latin typeface="Arial"/>
                <a:cs typeface="Arial"/>
              </a:rPr>
              <a:t>T</a:t>
            </a:r>
            <a:r>
              <a:rPr sz="1800" i="1" spc="7" baseline="-20833" dirty="0">
                <a:latin typeface="Arial"/>
                <a:cs typeface="Arial"/>
              </a:rPr>
              <a:t>i</a:t>
            </a:r>
            <a:endParaRPr sz="1800" baseline="-20833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logging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done</a:t>
            </a:r>
            <a:r>
              <a:rPr sz="1800" spc="-5" dirty="0">
                <a:latin typeface="Arial MT"/>
                <a:cs typeface="Arial MT"/>
              </a:rPr>
              <a:t> 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 case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983" y="140220"/>
            <a:ext cx="4562855" cy="7894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660" y="232791"/>
            <a:ext cx="4118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Recovering</a:t>
            </a:r>
            <a:r>
              <a:rPr dirty="0"/>
              <a:t> </a:t>
            </a:r>
            <a:r>
              <a:rPr spc="-5" dirty="0"/>
              <a:t>from</a:t>
            </a:r>
            <a:r>
              <a:rPr spc="-30" dirty="0"/>
              <a:t> </a:t>
            </a:r>
            <a:r>
              <a:rPr spc="-5" dirty="0"/>
              <a:t>Failure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8063" y="1052932"/>
            <a:ext cx="8081009" cy="50355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9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failure:</a:t>
            </a:r>
            <a:endParaRPr sz="2000">
              <a:latin typeface="Arial MT"/>
              <a:cs typeface="Arial MT"/>
            </a:endParaRPr>
          </a:p>
          <a:p>
            <a:pPr marL="794385" lvl="1" indent="-287655">
              <a:lnSpc>
                <a:spcPct val="100000"/>
              </a:lnSpc>
              <a:spcBef>
                <a:spcPts val="760"/>
              </a:spcBef>
              <a:buClr>
                <a:srgbClr val="FF9933"/>
              </a:buClr>
              <a:buSzPct val="108333"/>
              <a:buChar char="•"/>
              <a:tabLst>
                <a:tab pos="794385" algn="l"/>
                <a:tab pos="795020" algn="l"/>
              </a:tabLst>
            </a:pPr>
            <a:r>
              <a:rPr sz="1800" spc="-5" dirty="0">
                <a:latin typeface="Arial MT"/>
                <a:cs typeface="Arial MT"/>
              </a:rPr>
              <a:t>Transaction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undone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log</a:t>
            </a:r>
            <a:endParaRPr sz="1800">
              <a:latin typeface="Arial MT"/>
              <a:cs typeface="Arial MT"/>
            </a:endParaRPr>
          </a:p>
          <a:p>
            <a:pPr marL="1137285" lvl="2" indent="-229235">
              <a:lnSpc>
                <a:spcPct val="100000"/>
              </a:lnSpc>
              <a:spcBef>
                <a:spcPts val="760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10" dirty="0">
                <a:latin typeface="Arial MT"/>
                <a:cs typeface="Arial MT"/>
              </a:rPr>
              <a:t>contains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0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spc="-5" dirty="0"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10" dirty="0">
                <a:latin typeface="Arial MT"/>
                <a:cs typeface="Arial MT"/>
              </a:rPr>
              <a:t>but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either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record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commit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or</a:t>
            </a:r>
            <a:r>
              <a:rPr sz="1800" i="1" dirty="0">
                <a:latin typeface="Arial"/>
                <a:cs typeface="Arial"/>
              </a:rPr>
              <a:t> 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794385" lvl="1" indent="-287655">
              <a:lnSpc>
                <a:spcPct val="100000"/>
              </a:lnSpc>
              <a:spcBef>
                <a:spcPts val="755"/>
              </a:spcBef>
              <a:buClr>
                <a:srgbClr val="FF9933"/>
              </a:buClr>
              <a:buSzPct val="108333"/>
              <a:buChar char="•"/>
              <a:tabLst>
                <a:tab pos="794385" algn="l"/>
                <a:tab pos="795020" algn="l"/>
              </a:tabLst>
            </a:pPr>
            <a:r>
              <a:rPr sz="1800" spc="-5" dirty="0">
                <a:latin typeface="Arial MT"/>
                <a:cs typeface="Arial MT"/>
              </a:rPr>
              <a:t>Transaction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redone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log</a:t>
            </a:r>
            <a:endParaRPr sz="1800">
              <a:latin typeface="Arial MT"/>
              <a:cs typeface="Arial MT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10" dirty="0">
                <a:latin typeface="Arial MT"/>
                <a:cs typeface="Arial MT"/>
              </a:rPr>
              <a:t>contains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records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195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record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&lt;T</a:t>
            </a:r>
            <a:r>
              <a:rPr sz="1800" i="1" baseline="-20833" dirty="0">
                <a:latin typeface="Arial"/>
                <a:cs typeface="Arial"/>
              </a:rPr>
              <a:t>i </a:t>
            </a:r>
            <a:r>
              <a:rPr sz="1800" b="1" spc="-5" dirty="0">
                <a:latin typeface="Arial"/>
                <a:cs typeface="Arial"/>
              </a:rPr>
              <a:t>commit</a:t>
            </a:r>
            <a:r>
              <a:rPr sz="1800" i="1" spc="-5" dirty="0">
                <a:latin typeface="Arial"/>
                <a:cs typeface="Arial"/>
              </a:rPr>
              <a:t>&gt; or</a:t>
            </a:r>
            <a:r>
              <a:rPr sz="1800" i="1" dirty="0">
                <a:latin typeface="Arial"/>
                <a:cs typeface="Arial"/>
              </a:rPr>
              <a:t> &lt;T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abort</a:t>
            </a:r>
            <a:r>
              <a:rPr sz="1800" i="1" spc="-5" dirty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393700" marR="68580" indent="-343535">
              <a:lnSpc>
                <a:spcPct val="100000"/>
              </a:lnSpc>
              <a:spcBef>
                <a:spcPts val="835"/>
              </a:spcBef>
              <a:buClr>
                <a:srgbClr val="001F5F"/>
              </a:buClr>
              <a:buSzPct val="11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2000" spc="-5" dirty="0">
                <a:latin typeface="Arial MT"/>
                <a:cs typeface="Arial MT"/>
              </a:rPr>
              <a:t>Note </a:t>
            </a:r>
            <a:r>
              <a:rPr sz="2000" dirty="0">
                <a:latin typeface="Arial MT"/>
                <a:cs typeface="Arial MT"/>
              </a:rPr>
              <a:t>that </a:t>
            </a:r>
            <a:r>
              <a:rPr sz="2000" spc="-5" dirty="0">
                <a:latin typeface="Arial MT"/>
                <a:cs typeface="Arial MT"/>
              </a:rPr>
              <a:t>If </a:t>
            </a:r>
            <a:r>
              <a:rPr sz="2000" dirty="0">
                <a:latin typeface="Arial MT"/>
                <a:cs typeface="Arial MT"/>
              </a:rPr>
              <a:t>transaction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was undone earlier and the </a:t>
            </a:r>
            <a:r>
              <a:rPr sz="2000" i="1" spc="5" dirty="0">
                <a:latin typeface="Arial"/>
                <a:cs typeface="Arial"/>
              </a:rPr>
              <a:t>&lt;T</a:t>
            </a:r>
            <a:r>
              <a:rPr sz="1950" i="1" spc="7" baseline="-21367" dirty="0">
                <a:latin typeface="Arial"/>
                <a:cs typeface="Arial"/>
              </a:rPr>
              <a:t>i </a:t>
            </a:r>
            <a:r>
              <a:rPr sz="2000" b="1" dirty="0">
                <a:latin typeface="Arial"/>
                <a:cs typeface="Arial"/>
              </a:rPr>
              <a:t>abort</a:t>
            </a:r>
            <a:r>
              <a:rPr sz="2000" i="1" dirty="0">
                <a:latin typeface="Arial"/>
                <a:cs typeface="Arial"/>
              </a:rPr>
              <a:t>&gt; 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record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written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log,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occurs,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recovery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T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1950" i="1" spc="307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redone</a:t>
            </a:r>
            <a:endParaRPr sz="2000">
              <a:latin typeface="Arial MT"/>
              <a:cs typeface="Arial MT"/>
            </a:endParaRPr>
          </a:p>
          <a:p>
            <a:pPr marL="794385" marR="77470" lvl="1" indent="-287020">
              <a:lnSpc>
                <a:spcPct val="100000"/>
              </a:lnSpc>
              <a:spcBef>
                <a:spcPts val="765"/>
              </a:spcBef>
              <a:buClr>
                <a:srgbClr val="FF9933"/>
              </a:buClr>
              <a:buSzPct val="108333"/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1800" b="1" spc="-5" dirty="0">
                <a:latin typeface="Arial"/>
                <a:cs typeface="Arial"/>
              </a:rPr>
              <a:t>such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redo redoes all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original actions </a:t>
            </a:r>
            <a:r>
              <a:rPr sz="1800" b="1" i="1" spc="-5" dirty="0">
                <a:latin typeface="Arial"/>
                <a:cs typeface="Arial"/>
              </a:rPr>
              <a:t>including </a:t>
            </a:r>
            <a:r>
              <a:rPr sz="1800" b="1" i="1" dirty="0">
                <a:latin typeface="Arial"/>
                <a:cs typeface="Arial"/>
              </a:rPr>
              <a:t>the </a:t>
            </a:r>
            <a:r>
              <a:rPr sz="1800" b="1" i="1" spc="-5" dirty="0">
                <a:latin typeface="Arial"/>
                <a:cs typeface="Arial"/>
              </a:rPr>
              <a:t>steps that </a:t>
            </a:r>
            <a:r>
              <a:rPr sz="1800" b="1" i="1" spc="-49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restored</a:t>
            </a:r>
            <a:r>
              <a:rPr sz="1800" b="1" i="1" spc="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old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15" dirty="0">
                <a:latin typeface="Arial MT"/>
                <a:cs typeface="Arial MT"/>
              </a:rPr>
              <a:t>Known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repeating history</a:t>
            </a:r>
            <a:endParaRPr sz="1800">
              <a:latin typeface="Arial"/>
              <a:cs typeface="Arial"/>
            </a:endParaRPr>
          </a:p>
          <a:p>
            <a:pPr marL="1137285" lvl="2" indent="-229235">
              <a:lnSpc>
                <a:spcPct val="100000"/>
              </a:lnSpc>
              <a:spcBef>
                <a:spcPts val="755"/>
              </a:spcBef>
              <a:buClr>
                <a:srgbClr val="33CC33"/>
              </a:buClr>
              <a:buFont typeface="Wingdings"/>
              <a:buChar char=""/>
              <a:tabLst>
                <a:tab pos="1137920" algn="l"/>
              </a:tabLst>
            </a:pPr>
            <a:r>
              <a:rPr sz="1800" spc="-5" dirty="0">
                <a:latin typeface="Arial MT"/>
                <a:cs typeface="Arial MT"/>
              </a:rPr>
              <a:t>Seems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wasteful,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but</a:t>
            </a:r>
            <a:r>
              <a:rPr sz="1800" spc="-5" dirty="0">
                <a:latin typeface="Arial MT"/>
                <a:cs typeface="Arial MT"/>
              </a:rPr>
              <a:t> simplifies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greatly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083" y="62484"/>
            <a:ext cx="5253227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5732" y="168782"/>
            <a:ext cx="47434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40" dirty="0"/>
              <a:t> </a:t>
            </a:r>
            <a:r>
              <a:rPr sz="3200" spc="-5" dirty="0"/>
              <a:t>of</a:t>
            </a:r>
            <a:r>
              <a:rPr sz="3200" spc="-40" dirty="0"/>
              <a:t> </a:t>
            </a:r>
            <a:r>
              <a:rPr sz="3200" spc="-5" dirty="0"/>
              <a:t>Checkpoints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453514" y="4625911"/>
            <a:ext cx="6731634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 </a:t>
            </a:r>
            <a:r>
              <a:rPr sz="2000" dirty="0">
                <a:latin typeface="Arial MT"/>
                <a:cs typeface="Arial MT"/>
              </a:rPr>
              <a:t>can be ignored (updates already output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disk due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checkpoint)</a:t>
            </a:r>
            <a:endParaRPr sz="2000">
              <a:latin typeface="Arial MT"/>
              <a:cs typeface="Arial MT"/>
            </a:endParaRPr>
          </a:p>
          <a:p>
            <a:pPr marL="381000" indent="-342900">
              <a:lnSpc>
                <a:spcPct val="100000"/>
              </a:lnSpc>
              <a:spcBef>
                <a:spcPts val="840"/>
              </a:spcBef>
              <a:buClr>
                <a:srgbClr val="001F5F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r>
              <a:rPr sz="1950" spc="240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spc="10" dirty="0">
                <a:latin typeface="Arial"/>
                <a:cs typeface="Arial"/>
              </a:rPr>
              <a:t>T</a:t>
            </a:r>
            <a:r>
              <a:rPr sz="1950" spc="15" baseline="-21367" dirty="0">
                <a:latin typeface="Arial MT"/>
                <a:cs typeface="Arial MT"/>
              </a:rPr>
              <a:t>3</a:t>
            </a:r>
            <a:r>
              <a:rPr sz="1950" spc="254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redone.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3850" y="1562097"/>
            <a:ext cx="5645150" cy="2252980"/>
            <a:chOff x="1593850" y="1562097"/>
            <a:chExt cx="5645150" cy="2252980"/>
          </a:xfrm>
        </p:grpSpPr>
        <p:sp>
          <p:nvSpPr>
            <p:cNvPr id="6" name="object 6"/>
            <p:cNvSpPr/>
            <p:nvPr/>
          </p:nvSpPr>
          <p:spPr>
            <a:xfrm>
              <a:off x="1600200" y="1600200"/>
              <a:ext cx="5575300" cy="0"/>
            </a:xfrm>
            <a:custGeom>
              <a:avLst/>
              <a:gdLst/>
              <a:ahLst/>
              <a:cxnLst/>
              <a:rect l="l" t="t" r="r" b="b"/>
              <a:pathLst>
                <a:path w="5575300">
                  <a:moveTo>
                    <a:pt x="0" y="0"/>
                  </a:moveTo>
                  <a:lnTo>
                    <a:pt x="5575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2801" y="15620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5600" y="1600200"/>
              <a:ext cx="0" cy="2209800"/>
            </a:xfrm>
            <a:custGeom>
              <a:avLst/>
              <a:gdLst/>
              <a:ahLst/>
              <a:cxnLst/>
              <a:rect l="l" t="t" r="r" b="b"/>
              <a:pathLst>
                <a:path h="2209800">
                  <a:moveTo>
                    <a:pt x="0" y="0"/>
                  </a:moveTo>
                  <a:lnTo>
                    <a:pt x="0" y="2209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67400" y="1600200"/>
              <a:ext cx="0" cy="2209800"/>
            </a:xfrm>
            <a:custGeom>
              <a:avLst/>
              <a:gdLst/>
              <a:ahLst/>
              <a:cxnLst/>
              <a:rect l="l" t="t" r="r" b="b"/>
              <a:pathLst>
                <a:path h="2209800">
                  <a:moveTo>
                    <a:pt x="0" y="0"/>
                  </a:moveTo>
                  <a:lnTo>
                    <a:pt x="0" y="2209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56864" y="1255712"/>
            <a:ext cx="29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i="1" spc="-85" dirty="0">
                <a:latin typeface="Arial"/>
                <a:cs typeface="Arial"/>
              </a:rPr>
              <a:t>T</a:t>
            </a:r>
            <a:r>
              <a:rPr sz="1950" i="1" spc="-127" baseline="-21367" dirty="0">
                <a:latin typeface="Arial"/>
                <a:cs typeface="Arial"/>
              </a:rPr>
              <a:t>c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98490" y="1231900"/>
            <a:ext cx="278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T</a:t>
            </a:r>
            <a:r>
              <a:rPr sz="1950" baseline="-21367" dirty="0">
                <a:latin typeface="Arial MT"/>
                <a:cs typeface="Arial MT"/>
              </a:rPr>
              <a:t>f</a:t>
            </a:r>
            <a:endParaRPr sz="1950" baseline="-213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71827" y="1981200"/>
            <a:ext cx="4200525" cy="1371600"/>
            <a:chOff x="1671827" y="1981200"/>
            <a:chExt cx="4200525" cy="1371600"/>
          </a:xfrm>
        </p:grpSpPr>
        <p:sp>
          <p:nvSpPr>
            <p:cNvPr id="13" name="object 13"/>
            <p:cNvSpPr/>
            <p:nvPr/>
          </p:nvSpPr>
          <p:spPr>
            <a:xfrm>
              <a:off x="1676399" y="1981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399" y="2057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8400" y="1981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3200" y="2362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200" y="2438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05200" y="2362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2743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62400" y="28194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4400" y="27432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399" y="32004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399" y="327660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7399" y="3200400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80564" y="1654784"/>
            <a:ext cx="3748404" cy="159067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6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1</a:t>
            </a:r>
            <a:endParaRPr sz="1950" baseline="-21367">
              <a:latin typeface="Arial MT"/>
              <a:cs typeface="Arial MT"/>
            </a:endParaRPr>
          </a:p>
          <a:p>
            <a:pPr marL="1009650">
              <a:lnSpc>
                <a:spcPct val="100000"/>
              </a:lnSpc>
              <a:spcBef>
                <a:spcPts val="464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2</a:t>
            </a:r>
            <a:endParaRPr sz="1950" baseline="-21367">
              <a:latin typeface="Arial MT"/>
              <a:cs typeface="Arial MT"/>
            </a:endParaRPr>
          </a:p>
          <a:p>
            <a:pPr marL="2228850">
              <a:lnSpc>
                <a:spcPct val="100000"/>
              </a:lnSpc>
              <a:spcBef>
                <a:spcPts val="60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3</a:t>
            </a:r>
            <a:endParaRPr sz="1950" baseline="-21367">
              <a:latin typeface="Arial MT"/>
              <a:cs typeface="Arial MT"/>
            </a:endParaRPr>
          </a:p>
          <a:p>
            <a:pPr marR="43180" algn="r">
              <a:lnSpc>
                <a:spcPct val="100000"/>
              </a:lnSpc>
              <a:spcBef>
                <a:spcPts val="1200"/>
              </a:spcBef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4</a:t>
            </a:r>
            <a:endParaRPr sz="1950" baseline="-21367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8914" y="5779396"/>
            <a:ext cx="215900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001F5F"/>
                </a:solidFill>
                <a:latin typeface="Wingdings"/>
                <a:cs typeface="Wingdings"/>
              </a:rPr>
              <a:t>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1814" y="5777781"/>
            <a:ext cx="119507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5" dirty="0">
                <a:latin typeface="Arial"/>
                <a:cs typeface="Arial"/>
              </a:rPr>
              <a:t>T</a:t>
            </a:r>
            <a:r>
              <a:rPr sz="1950" spc="7" baseline="-21367" dirty="0">
                <a:latin typeface="Arial MT"/>
                <a:cs typeface="Arial MT"/>
              </a:rPr>
              <a:t>4</a:t>
            </a:r>
            <a:r>
              <a:rPr sz="1950" spc="165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undone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0939" y="3846512"/>
            <a:ext cx="1245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checkpoint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84027" y="3822588"/>
            <a:ext cx="1591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failure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5362</Words>
  <Application>Microsoft Office PowerPoint</Application>
  <PresentationFormat>On-screen Show (4:3)</PresentationFormat>
  <Paragraphs>754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Chapter 06: Recovery System</vt:lpstr>
      <vt:lpstr>Outline</vt:lpstr>
      <vt:lpstr>Failure Classification</vt:lpstr>
      <vt:lpstr>Recovery Algorithms</vt:lpstr>
      <vt:lpstr>Storage Structure</vt:lpstr>
      <vt:lpstr>Stable-Storage Implementation</vt:lpstr>
      <vt:lpstr>Protecting storage media from failure (Cont.)</vt:lpstr>
      <vt:lpstr>Data Access</vt:lpstr>
      <vt:lpstr>Data Access (Cont.)</vt:lpstr>
      <vt:lpstr>Example of Data Access</vt:lpstr>
      <vt:lpstr>Recovery and Atomicity</vt:lpstr>
      <vt:lpstr>Log-Based Recovery</vt:lpstr>
      <vt:lpstr>Immediate Database Modification</vt:lpstr>
      <vt:lpstr>Transaction Commit</vt:lpstr>
      <vt:lpstr>Immediate Database Modification Example</vt:lpstr>
      <vt:lpstr>Concurrency Control and Recovery</vt:lpstr>
      <vt:lpstr>Undo and Redo Operations</vt:lpstr>
      <vt:lpstr>Recovering from Failure</vt:lpstr>
      <vt:lpstr>Recovering from Failure (Cont.)</vt:lpstr>
      <vt:lpstr>Immediate DB Modification Recovery Example</vt:lpstr>
      <vt:lpstr>Checkpoints</vt:lpstr>
      <vt:lpstr>Checkpoints (Cont.)</vt:lpstr>
      <vt:lpstr>Example of Checkpoints</vt:lpstr>
      <vt:lpstr>Recovery Algorithm</vt:lpstr>
      <vt:lpstr>Recovery Algorithm</vt:lpstr>
      <vt:lpstr>Recovery Algorithm</vt:lpstr>
      <vt:lpstr>Recovery Algorithm (Cont.)</vt:lpstr>
      <vt:lpstr>Recovery Algorithm (Cont.)</vt:lpstr>
      <vt:lpstr>Example of Recovery</vt:lpstr>
      <vt:lpstr>Log Record Buffering</vt:lpstr>
      <vt:lpstr>Log Record Buffering (Cont.)</vt:lpstr>
      <vt:lpstr>Database Buffering</vt:lpstr>
      <vt:lpstr>Database Buffering (Cont.)</vt:lpstr>
      <vt:lpstr>Buffer Management (Cont.)</vt:lpstr>
      <vt:lpstr>Buffer Management (Cont.)</vt:lpstr>
      <vt:lpstr>Fuzzy Checkpointing</vt:lpstr>
      <vt:lpstr>Fuzzy Checkpointing (Cont.)</vt:lpstr>
      <vt:lpstr>Failure with Loss of Nonvolatile Storage</vt:lpstr>
      <vt:lpstr>Recovering from Failure of Non-Volatile  Storage</vt:lpstr>
      <vt:lpstr>Remote Backup Systems</vt:lpstr>
      <vt:lpstr>PowerPoint Presentation</vt:lpstr>
      <vt:lpstr>Remote Backup Systems (Cont.)</vt:lpstr>
      <vt:lpstr>Remote Backup Systems (Cont.)</vt:lpstr>
      <vt:lpstr>Remote Backup Systems (Cont.)</vt:lpstr>
      <vt:lpstr>Recovery with Early Lock Release and  Logical Undo Operations</vt:lpstr>
      <vt:lpstr>Recovery with Early Lock Release</vt:lpstr>
      <vt:lpstr>Logical Undo Logging</vt:lpstr>
      <vt:lpstr>Physical Redo</vt:lpstr>
      <vt:lpstr>Operation Logging</vt:lpstr>
      <vt:lpstr>Operation Logging (Cont.)</vt:lpstr>
      <vt:lpstr>Transaction Rollback with Logical Undo</vt:lpstr>
      <vt:lpstr>Transaction Rollback with Logical Undo  (Cont.)</vt:lpstr>
      <vt:lpstr>Transaction Rollback with Logical Undo</vt:lpstr>
      <vt:lpstr>Failure Recovery with Logical Undo</vt:lpstr>
      <vt:lpstr>Transaction Rollback: Another Example</vt:lpstr>
      <vt:lpstr>Recovery Algorithm with Logical Undo</vt:lpstr>
      <vt:lpstr>Recovery with Logical Undo (Cont.)</vt:lpstr>
      <vt:lpstr>ARIES Recovery Algorithm</vt:lpstr>
      <vt:lpstr>ARIES</vt:lpstr>
      <vt:lpstr>ARIES Optimizations</vt:lpstr>
      <vt:lpstr>ARIES Data Structures</vt:lpstr>
      <vt:lpstr>ARIES Data Structures: Page LSN</vt:lpstr>
      <vt:lpstr>ARIES Data Structures: Log Record</vt:lpstr>
      <vt:lpstr>ARIES Data Structures: DirtyPage Table</vt:lpstr>
      <vt:lpstr>ARIES Data Structures</vt:lpstr>
      <vt:lpstr>ARIES Data Structures: Checkpoint Log</vt:lpstr>
      <vt:lpstr>ARIES Recovery Algorithm</vt:lpstr>
      <vt:lpstr>Aries Recovery: 3 Passes</vt:lpstr>
      <vt:lpstr>ARIES Recovery: Analysis</vt:lpstr>
      <vt:lpstr>ARIES Recovery: Analysis (Cont.)</vt:lpstr>
      <vt:lpstr>ARIES Redo Pass</vt:lpstr>
      <vt:lpstr>ARIES Undo Actions</vt:lpstr>
      <vt:lpstr>ARIES: Undo Pass</vt:lpstr>
      <vt:lpstr>Recovery Actions in ARIES</vt:lpstr>
      <vt:lpstr>Other ARIES Features</vt:lpstr>
      <vt:lpstr>Other ARIES Features (Cont.)</vt:lpstr>
      <vt:lpstr>Recovery in Main Memory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</vt:lpstr>
      <vt:lpstr>Shadow Paging</vt:lpstr>
      <vt:lpstr>Sample Page Table</vt:lpstr>
      <vt:lpstr>Example of Shadow Paging</vt:lpstr>
      <vt:lpstr>Shadow Paging (Cont.)</vt:lpstr>
      <vt:lpstr>Shadow Paging (Cont.)</vt:lpstr>
      <vt:lpstr>Block Storage Operations</vt:lpstr>
      <vt:lpstr>Portion of the Database Log Corresponding to T0 and T1</vt:lpstr>
      <vt:lpstr>State of the Log and Database Corresponding to T0 and T1</vt:lpstr>
      <vt:lpstr>Portion of the System Log Corresponding to T0 and T1</vt:lpstr>
      <vt:lpstr>State of System Log and Database  Corresponding to T0 and T1</vt:lpstr>
      <vt:lpstr>Undo and Redo Operations</vt:lpstr>
      <vt:lpstr>Recovering from Failure</vt:lpstr>
      <vt:lpstr>Example of Checkpoints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17: Recovery System</dc:title>
  <dc:creator>S. Sudarshan</dc:creator>
  <cp:lastModifiedBy>Admin</cp:lastModifiedBy>
  <cp:revision>8</cp:revision>
  <dcterms:created xsi:type="dcterms:W3CDTF">2024-10-16T07:47:38Z</dcterms:created>
  <dcterms:modified xsi:type="dcterms:W3CDTF">2024-10-22T07:14:18Z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2019-06-25T00:00:00Z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2024-10-16T00:00:00Z</vt:filetime>
  </property>
</Properties>
</file>